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00219-F7B9-49B0-AA4D-218FA1C96635}" v="12" dt="2023-12-05T05:54:01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96" y="1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bott, Heather" userId="8ebef113-e037-4d89-a70e-4d4fa7ecfcdf" providerId="ADAL" clId="{78600219-F7B9-49B0-AA4D-218FA1C96635}"/>
    <pc:docChg chg="custSel addSld modSld">
      <pc:chgData name="Talbott, Heather" userId="8ebef113-e037-4d89-a70e-4d4fa7ecfcdf" providerId="ADAL" clId="{78600219-F7B9-49B0-AA4D-218FA1C96635}" dt="2023-12-05T05:54:01.696" v="18"/>
      <pc:docMkLst>
        <pc:docMk/>
      </pc:docMkLst>
      <pc:sldChg chg="addSp delSp modSp mod">
        <pc:chgData name="Talbott, Heather" userId="8ebef113-e037-4d89-a70e-4d4fa7ecfcdf" providerId="ADAL" clId="{78600219-F7B9-49B0-AA4D-218FA1C96635}" dt="2023-12-05T05:53:39.147" v="15"/>
        <pc:sldMkLst>
          <pc:docMk/>
          <pc:sldMk cId="1626779037" sldId="266"/>
        </pc:sldMkLst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2" creationId="{0C717C81-BC4E-435E-FDC2-473A4D5D01AC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4" creationId="{169D2D86-847E-72B1-CBD2-B90C5B304205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6" creationId="{FD807562-AAE7-DF83-C4E0-B4D60552550B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8" creationId="{EC78A5B7-A77F-9191-EC5A-A9082E7833DA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10" creationId="{F499D3A0-6D4C-44D5-3BEC-DF4A233B7621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11" creationId="{D22C9B9E-DB2B-217C-0496-3CC7AFFA3F77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12" creationId="{023DFE2B-0E3E-71EF-2A1C-9D4585E84663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14" creationId="{A5E6C107-8620-7A2D-2FA9-1D78EB295F2D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16" creationId="{161E2642-1325-A077-5864-CC4ADFFF04C1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18" creationId="{83A20AC6-C1A2-2E1C-8734-B935B00667F3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19" creationId="{6A16B54C-C83B-1755-1022-E4507E203F6B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21" creationId="{8664B91A-7F76-0B01-56B4-BBCC37A2AA6F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22" creationId="{3D68B715-8E8C-2F1F-DFF8-35AD7B929A7E}"/>
          </ac:spMkLst>
        </pc:spChg>
        <pc:spChg chg="del">
          <ac:chgData name="Talbott, Heather" userId="8ebef113-e037-4d89-a70e-4d4fa7ecfcdf" providerId="ADAL" clId="{78600219-F7B9-49B0-AA4D-218FA1C96635}" dt="2023-12-05T05:53:35.530" v="13" actId="478"/>
          <ac:spMkLst>
            <pc:docMk/>
            <pc:sldMk cId="1626779037" sldId="266"/>
            <ac:spMk id="23" creationId="{464D5045-4B40-6AA4-0D9F-6BC7260D3DB9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26" creationId="{756057E3-E65E-AB90-F201-D26F7C169D1D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29" creationId="{6EF6F69B-911E-A066-1302-400F9C13E8BB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30" creationId="{5BD598CB-6F8A-2C03-2EF3-7888628A8F21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33" creationId="{1E555687-3C87-33AD-275F-AA45EA35517A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35" creationId="{01B76ACF-2892-DF87-921C-797177545727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37" creationId="{E4F1B0A3-364F-E867-7E9A-05F0FC21F3C8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38" creationId="{CFEAE8F4-4C65-10A4-8A44-6586556933EA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40" creationId="{412150D8-9F1A-B693-3664-DD1AABFC04CD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42" creationId="{7B4C3BDC-79CE-4607-179F-82B1A871478F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44" creationId="{AC05AC03-DF05-3C46-A304-7BF69D1E7963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46" creationId="{F67212AF-278D-1F4D-AF1D-53D90C203C64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48" creationId="{72193591-F126-80B1-EA30-05B71D4A9113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50" creationId="{F0B7BF9B-5ED8-CEA7-265D-038FD5872DD0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52" creationId="{83D406E5-35D5-3295-36A1-D0244AE760FE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53" creationId="{6C1B7D9A-F871-1811-531A-2245F474E96E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55" creationId="{2918CCEE-AE6B-47E9-4E68-ADE578AEFF89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56" creationId="{1B711D24-5DBC-CE63-F493-D8F2A9524D28}"/>
          </ac:spMkLst>
        </pc:spChg>
        <pc:spChg chg="add mod">
          <ac:chgData name="Talbott, Heather" userId="8ebef113-e037-4d89-a70e-4d4fa7ecfcdf" providerId="ADAL" clId="{78600219-F7B9-49B0-AA4D-218FA1C96635}" dt="2023-12-05T05:53:36.951" v="14"/>
          <ac:spMkLst>
            <pc:docMk/>
            <pc:sldMk cId="1626779037" sldId="266"/>
            <ac:spMk id="58" creationId="{F95C1A35-F2DB-D533-CA1E-37B1E7B27035}"/>
          </ac:spMkLst>
        </pc:spChg>
        <pc:picChg chg="del">
          <ac:chgData name="Talbott, Heather" userId="8ebef113-e037-4d89-a70e-4d4fa7ecfcdf" providerId="ADAL" clId="{78600219-F7B9-49B0-AA4D-218FA1C96635}" dt="2023-12-05T05:53:35.530" v="13" actId="478"/>
          <ac:picMkLst>
            <pc:docMk/>
            <pc:sldMk cId="1626779037" sldId="266"/>
            <ac:picMk id="3" creationId="{9AEA7354-5D94-8365-079A-5557FA4B687C}"/>
          </ac:picMkLst>
        </pc:picChg>
        <pc:picChg chg="del">
          <ac:chgData name="Talbott, Heather" userId="8ebef113-e037-4d89-a70e-4d4fa7ecfcdf" providerId="ADAL" clId="{78600219-F7B9-49B0-AA4D-218FA1C96635}" dt="2023-12-05T05:53:35.530" v="13" actId="478"/>
          <ac:picMkLst>
            <pc:docMk/>
            <pc:sldMk cId="1626779037" sldId="266"/>
            <ac:picMk id="25" creationId="{B685874B-133A-09EB-435C-606F45DABA56}"/>
          </ac:picMkLst>
        </pc:picChg>
        <pc:picChg chg="add mod">
          <ac:chgData name="Talbott, Heather" userId="8ebef113-e037-4d89-a70e-4d4fa7ecfcdf" providerId="ADAL" clId="{78600219-F7B9-49B0-AA4D-218FA1C96635}" dt="2023-12-05T05:53:36.951" v="14"/>
          <ac:picMkLst>
            <pc:docMk/>
            <pc:sldMk cId="1626779037" sldId="266"/>
            <ac:picMk id="27" creationId="{228C8DAE-1A76-AECC-B180-AA67434845A2}"/>
          </ac:picMkLst>
        </pc:picChg>
        <pc:picChg chg="add">
          <ac:chgData name="Talbott, Heather" userId="8ebef113-e037-4d89-a70e-4d4fa7ecfcdf" providerId="ADAL" clId="{78600219-F7B9-49B0-AA4D-218FA1C96635}" dt="2023-12-05T05:53:39.147" v="15"/>
          <ac:picMkLst>
            <pc:docMk/>
            <pc:sldMk cId="1626779037" sldId="266"/>
            <ac:picMk id="59" creationId="{70FA2571-4ED0-D9E8-D5D2-B24147CEE356}"/>
          </ac:picMkLst>
        </pc:picChg>
        <pc:cxnChg chg="del">
          <ac:chgData name="Talbott, Heather" userId="8ebef113-e037-4d89-a70e-4d4fa7ecfcdf" providerId="ADAL" clId="{78600219-F7B9-49B0-AA4D-218FA1C96635}" dt="2023-12-05T05:53:35.530" v="13" actId="478"/>
          <ac:cxnSpMkLst>
            <pc:docMk/>
            <pc:sldMk cId="1626779037" sldId="266"/>
            <ac:cxnSpMk id="5" creationId="{E5A1EB15-360D-0FB9-D5B1-61B43F3A7AA1}"/>
          </ac:cxnSpMkLst>
        </pc:cxnChg>
        <pc:cxnChg chg="del">
          <ac:chgData name="Talbott, Heather" userId="8ebef113-e037-4d89-a70e-4d4fa7ecfcdf" providerId="ADAL" clId="{78600219-F7B9-49B0-AA4D-218FA1C96635}" dt="2023-12-05T05:53:35.530" v="13" actId="478"/>
          <ac:cxnSpMkLst>
            <pc:docMk/>
            <pc:sldMk cId="1626779037" sldId="266"/>
            <ac:cxnSpMk id="7" creationId="{5A964EE3-AC18-644C-BF02-92A0A610B6F0}"/>
          </ac:cxnSpMkLst>
        </pc:cxnChg>
        <pc:cxnChg chg="del">
          <ac:chgData name="Talbott, Heather" userId="8ebef113-e037-4d89-a70e-4d4fa7ecfcdf" providerId="ADAL" clId="{78600219-F7B9-49B0-AA4D-218FA1C96635}" dt="2023-12-05T05:53:35.530" v="13" actId="478"/>
          <ac:cxnSpMkLst>
            <pc:docMk/>
            <pc:sldMk cId="1626779037" sldId="266"/>
            <ac:cxnSpMk id="9" creationId="{74F93217-5DFE-BB17-2031-CB3F5022615F}"/>
          </ac:cxnSpMkLst>
        </pc:cxnChg>
        <pc:cxnChg chg="del">
          <ac:chgData name="Talbott, Heather" userId="8ebef113-e037-4d89-a70e-4d4fa7ecfcdf" providerId="ADAL" clId="{78600219-F7B9-49B0-AA4D-218FA1C96635}" dt="2023-12-05T05:53:35.530" v="13" actId="478"/>
          <ac:cxnSpMkLst>
            <pc:docMk/>
            <pc:sldMk cId="1626779037" sldId="266"/>
            <ac:cxnSpMk id="13" creationId="{A1DFD1EF-2AEC-CCE9-4D32-C1020CA735FE}"/>
          </ac:cxnSpMkLst>
        </pc:cxnChg>
        <pc:cxnChg chg="del">
          <ac:chgData name="Talbott, Heather" userId="8ebef113-e037-4d89-a70e-4d4fa7ecfcdf" providerId="ADAL" clId="{78600219-F7B9-49B0-AA4D-218FA1C96635}" dt="2023-12-05T05:53:35.530" v="13" actId="478"/>
          <ac:cxnSpMkLst>
            <pc:docMk/>
            <pc:sldMk cId="1626779037" sldId="266"/>
            <ac:cxnSpMk id="15" creationId="{F69AEBF9-01DB-AB2B-A020-8908BA40F5A5}"/>
          </ac:cxnSpMkLst>
        </pc:cxnChg>
        <pc:cxnChg chg="del">
          <ac:chgData name="Talbott, Heather" userId="8ebef113-e037-4d89-a70e-4d4fa7ecfcdf" providerId="ADAL" clId="{78600219-F7B9-49B0-AA4D-218FA1C96635}" dt="2023-12-05T05:53:35.530" v="13" actId="478"/>
          <ac:cxnSpMkLst>
            <pc:docMk/>
            <pc:sldMk cId="1626779037" sldId="266"/>
            <ac:cxnSpMk id="17" creationId="{04EB30F4-CAB0-E861-3FE1-C6A84B88A33E}"/>
          </ac:cxnSpMkLst>
        </pc:cxnChg>
        <pc:cxnChg chg="del">
          <ac:chgData name="Talbott, Heather" userId="8ebef113-e037-4d89-a70e-4d4fa7ecfcdf" providerId="ADAL" clId="{78600219-F7B9-49B0-AA4D-218FA1C96635}" dt="2023-12-05T05:53:35.530" v="13" actId="478"/>
          <ac:cxnSpMkLst>
            <pc:docMk/>
            <pc:sldMk cId="1626779037" sldId="266"/>
            <ac:cxnSpMk id="20" creationId="{D9CBD3BB-A506-5429-C0C2-B6D44014E1CA}"/>
          </ac:cxnSpMkLst>
        </pc:cxnChg>
        <pc:cxnChg chg="del">
          <ac:chgData name="Talbott, Heather" userId="8ebef113-e037-4d89-a70e-4d4fa7ecfcdf" providerId="ADAL" clId="{78600219-F7B9-49B0-AA4D-218FA1C96635}" dt="2023-12-05T05:53:35.530" v="13" actId="478"/>
          <ac:cxnSpMkLst>
            <pc:docMk/>
            <pc:sldMk cId="1626779037" sldId="266"/>
            <ac:cxnSpMk id="24" creationId="{8900AFAF-47F5-57E3-AE65-5D33C6CD3380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28" creationId="{A515E16A-C961-9654-B7B1-585411113F9D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31" creationId="{EBAA0641-7958-6DE3-23DF-F3C5A6BA45B1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32" creationId="{CAAC6AE6-FAF8-728D-9A8D-2A0B58C5D41E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34" creationId="{5BB835F1-D25D-7846-224E-1FE41190FD81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36" creationId="{B6520E12-0267-C50B-D958-B76BFE79F58F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39" creationId="{AB7D0FDE-C39E-BD51-F8E6-DA8CBD751170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41" creationId="{C057A968-E76D-17C4-D382-EC7443C95B73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43" creationId="{D89EA966-44BA-7DD8-888F-6C05AB36FAD6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45" creationId="{CF39FB64-E27A-2AB1-9780-6A2804F78984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47" creationId="{3A5C9718-9341-4438-5CB7-0DB92CEE25DF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49" creationId="{A77EB7B4-7E3B-306C-6D2C-0E7C3E01286F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51" creationId="{0F8D5E76-F795-EF7A-E99E-F8E7E0D10FBB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54" creationId="{6DD0F91E-0AF6-6D32-DAAA-20135310F46B}"/>
          </ac:cxnSpMkLst>
        </pc:cxnChg>
        <pc:cxnChg chg="add mod">
          <ac:chgData name="Talbott, Heather" userId="8ebef113-e037-4d89-a70e-4d4fa7ecfcdf" providerId="ADAL" clId="{78600219-F7B9-49B0-AA4D-218FA1C96635}" dt="2023-12-05T05:53:36.951" v="14"/>
          <ac:cxnSpMkLst>
            <pc:docMk/>
            <pc:sldMk cId="1626779037" sldId="266"/>
            <ac:cxnSpMk id="57" creationId="{73E2DC58-6674-27FD-E58A-9462A469D508}"/>
          </ac:cxnSpMkLst>
        </pc:cxnChg>
      </pc:sldChg>
      <pc:sldChg chg="addSp modSp new mod">
        <pc:chgData name="Talbott, Heather" userId="8ebef113-e037-4d89-a70e-4d4fa7ecfcdf" providerId="ADAL" clId="{78600219-F7B9-49B0-AA4D-218FA1C96635}" dt="2023-12-05T05:41:54.373" v="3" actId="1076"/>
        <pc:sldMkLst>
          <pc:docMk/>
          <pc:sldMk cId="2735002425" sldId="269"/>
        </pc:sldMkLst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2" creationId="{D5A41249-68AE-3CB5-4102-D733C2F04E97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4" creationId="{CF7B56E3-7B3C-F385-C3BC-DE98CBC89604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5" creationId="{90F1FBD3-6EC5-8492-2F01-2D39D02D300C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8" creationId="{EF090171-9742-8C7C-34E8-4D3216DA711F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9" creationId="{664ED807-2041-2320-A66D-131D39C33948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10" creationId="{C900B77B-94B1-EC7C-79EB-AE1AC594D744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12" creationId="{BB3897E3-F535-F70B-5DCB-7A2C63943D41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14" creationId="{7BEFB492-976F-B089-D1EA-2EE70DEEE3D6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16" creationId="{28F95BD3-A296-88C6-4AB7-7590334F12AC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18" creationId="{4234F18B-9833-0717-0FFC-A9D198ABB8FC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20" creationId="{04286F38-8C9D-908D-D4BD-8E94164B0EB3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22" creationId="{70C9ECD0-1CF6-6EC2-19C0-631BC769C2D8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24" creationId="{4B8B894A-BCB0-0C9C-C257-A75D504A8BC6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26" creationId="{23F7C964-CF82-FB4D-EEA5-29A236C5D9AA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28" creationId="{5C51D7C2-15B7-FFE7-8DF7-2911DFA91C34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30" creationId="{C8C5A306-6B21-283F-83C5-858FF7AD0766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32" creationId="{8E80080F-EA38-42AD-A41D-FB3B30BDB5D1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34" creationId="{FB875109-3899-9F3F-1326-DB56EB35CC7B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36" creationId="{7264D432-336C-73E0-0164-376E2F10950C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38" creationId="{0D455681-CFDA-81DC-06B6-00CC713A47A5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40" creationId="{CD6CF792-A092-D4E7-0E4D-577F39CB5792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42" creationId="{7AB913CC-A8DD-FB16-5613-0DC75E57A705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44" creationId="{EA0E0E92-C07C-A5CE-B722-07D387AA65BB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45" creationId="{3424168C-361F-2008-9926-B8316C6CCE2A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46" creationId="{99C79676-0ACE-482A-94AB-9E910DAC9918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47" creationId="{B7730576-FCB0-3E31-D4F1-8EA793B0259B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48" creationId="{C413CF1B-C9E6-8527-A236-372D89CF0134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49" creationId="{AE4C24E9-7865-F59A-39EC-DB57F28A7797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50" creationId="{30BA7409-C26A-2831-197F-46CA8F27EFC6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51" creationId="{21414829-D266-2B28-6207-F2204DA880D6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52" creationId="{7B99BDE7-4041-C691-ED11-146190AC9335}"/>
          </ac:spMkLst>
        </pc:spChg>
        <pc:spChg chg="add mod">
          <ac:chgData name="Talbott, Heather" userId="8ebef113-e037-4d89-a70e-4d4fa7ecfcdf" providerId="ADAL" clId="{78600219-F7B9-49B0-AA4D-218FA1C96635}" dt="2023-12-05T05:41:50.875" v="1"/>
          <ac:spMkLst>
            <pc:docMk/>
            <pc:sldMk cId="2735002425" sldId="269"/>
            <ac:spMk id="53" creationId="{2A008024-065E-985B-F04B-F207C26E9280}"/>
          </ac:spMkLst>
        </pc:spChg>
        <pc:picChg chg="add mod">
          <ac:chgData name="Talbott, Heather" userId="8ebef113-e037-4d89-a70e-4d4fa7ecfcdf" providerId="ADAL" clId="{78600219-F7B9-49B0-AA4D-218FA1C96635}" dt="2023-12-05T05:41:50.875" v="1"/>
          <ac:picMkLst>
            <pc:docMk/>
            <pc:sldMk cId="2735002425" sldId="269"/>
            <ac:picMk id="3" creationId="{DE7BBEA3-9AF3-B0CF-2CDB-85CE12A4121F}"/>
          </ac:picMkLst>
        </pc:picChg>
        <pc:picChg chg="add mod">
          <ac:chgData name="Talbott, Heather" userId="8ebef113-e037-4d89-a70e-4d4fa7ecfcdf" providerId="ADAL" clId="{78600219-F7B9-49B0-AA4D-218FA1C96635}" dt="2023-12-05T05:41:54.373" v="3" actId="1076"/>
          <ac:picMkLst>
            <pc:docMk/>
            <pc:sldMk cId="2735002425" sldId="269"/>
            <ac:picMk id="56" creationId="{0D624986-4F3B-35ED-532B-7F2885383748}"/>
          </ac:picMkLst>
        </pc:pic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6" creationId="{1D13C218-CE74-1A88-DFBC-417C4326B93B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7" creationId="{A3C2DCEF-5419-A27E-D9C6-181CDF591502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11" creationId="{677D6DEB-DC03-4530-65E7-2EA5326D75DA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13" creationId="{C9B4C3CD-4526-9235-F7EE-06312DE4B56A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15" creationId="{A528D34F-DBE0-C5C8-7CFC-9FEFAA800F78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17" creationId="{955E2B30-3B34-26B9-C17D-ECB40EF8797D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19" creationId="{687098C3-19F8-2AA7-A415-286737607B82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21" creationId="{30787BC9-2701-3BD1-9079-0A2541903A63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23" creationId="{769A7DFC-DCF4-37EC-8B88-7AF18D7FB7F2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25" creationId="{7A584C13-8046-D0C2-2A5B-B47A3A6D99B6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27" creationId="{B20DF5DA-DDAD-50C9-98BC-8DF7024B6912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29" creationId="{030E2391-A118-AA0C-3BA0-C727A6EF14A0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31" creationId="{3FB8C19F-A60B-87D2-AB8D-92315EEC0D20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33" creationId="{4A74EB72-965A-052A-D8DF-E306C7A295C6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35" creationId="{AD782DD5-AC55-49A7-5921-59ACBF69842E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37" creationId="{EFEA0E78-289C-5351-69FA-94ECFCD42FE4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39" creationId="{11C28AE3-85C4-D137-0240-C98CDA78C6BD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41" creationId="{1BF19231-8D85-24D3-2117-42144140EEE7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43" creationId="{438D51C7-8C8E-4D58-1170-E33AFA887587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54" creationId="{83148B59-9FC1-3F41-42DF-6FC7C9EBFA4A}"/>
          </ac:cxnSpMkLst>
        </pc:cxnChg>
        <pc:cxnChg chg="add mod">
          <ac:chgData name="Talbott, Heather" userId="8ebef113-e037-4d89-a70e-4d4fa7ecfcdf" providerId="ADAL" clId="{78600219-F7B9-49B0-AA4D-218FA1C96635}" dt="2023-12-05T05:41:50.875" v="1"/>
          <ac:cxnSpMkLst>
            <pc:docMk/>
            <pc:sldMk cId="2735002425" sldId="269"/>
            <ac:cxnSpMk id="55" creationId="{CD64A945-FF18-1E2B-3235-C2395FE997D0}"/>
          </ac:cxnSpMkLst>
        </pc:cxnChg>
      </pc:sldChg>
      <pc:sldChg chg="addSp modSp new">
        <pc:chgData name="Talbott, Heather" userId="8ebef113-e037-4d89-a70e-4d4fa7ecfcdf" providerId="ADAL" clId="{78600219-F7B9-49B0-AA4D-218FA1C96635}" dt="2023-12-05T05:42:50.785" v="6"/>
        <pc:sldMkLst>
          <pc:docMk/>
          <pc:sldMk cId="2312405180" sldId="270"/>
        </pc:sldMkLst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2" creationId="{164D4DB6-3F56-536E-4520-133C2065FFAE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4" creationId="{D8F6CEB3-88D2-5DE0-891D-015321D95966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6" creationId="{B53AEA14-329E-0CE0-67CA-BD455426070D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8" creationId="{5D884D3A-4AEE-4DAC-60EF-0CE1F8BC6351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9" creationId="{63018B57-F9FA-21E7-1479-4CBEA3A30FDE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13" creationId="{F24507B5-C182-C65D-8327-CE1749882CE2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15" creationId="{C6EAD8FF-121E-A83C-6B5B-D547FBF570BE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19" creationId="{D8906988-D045-B925-A65D-9F1F14EFAF63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20" creationId="{B43AF38B-1DDA-EF12-0F4B-97F6B6758ADF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21" creationId="{40C5D427-482F-2D3E-C672-E9870A7FDAB4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23" creationId="{F98E9C49-852D-5320-9FE0-B081CE5ECB2A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25" creationId="{69F467D8-9627-D024-36E1-F7A6233C5752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27" creationId="{73F74400-F667-FD1B-0063-29DCB23FEEA3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29" creationId="{9081226E-C993-9113-FF9C-0B090B6A56DB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30" creationId="{65D45AD4-33F4-5043-BC7F-ED67BB6C050B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32" creationId="{45CE1AFE-AE53-5CFC-A43B-E4B4F3408531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33" creationId="{6C2E7301-4403-53FC-5B7C-E51A2C42CE87}"/>
          </ac:spMkLst>
        </pc:spChg>
        <pc:spChg chg="add mod">
          <ac:chgData name="Talbott, Heather" userId="8ebef113-e037-4d89-a70e-4d4fa7ecfcdf" providerId="ADAL" clId="{78600219-F7B9-49B0-AA4D-218FA1C96635}" dt="2023-12-05T05:42:48.462" v="5"/>
          <ac:spMkLst>
            <pc:docMk/>
            <pc:sldMk cId="2312405180" sldId="270"/>
            <ac:spMk id="34" creationId="{D6567BA4-77F6-41F7-E20B-C428ED14BEA1}"/>
          </ac:spMkLst>
        </pc:spChg>
        <pc:picChg chg="add mod">
          <ac:chgData name="Talbott, Heather" userId="8ebef113-e037-4d89-a70e-4d4fa7ecfcdf" providerId="ADAL" clId="{78600219-F7B9-49B0-AA4D-218FA1C96635}" dt="2023-12-05T05:42:48.462" v="5"/>
          <ac:picMkLst>
            <pc:docMk/>
            <pc:sldMk cId="2312405180" sldId="270"/>
            <ac:picMk id="3" creationId="{C34F37AB-A841-747D-9569-622AFABE27F4}"/>
          </ac:picMkLst>
        </pc:picChg>
        <pc:picChg chg="add">
          <ac:chgData name="Talbott, Heather" userId="8ebef113-e037-4d89-a70e-4d4fa7ecfcdf" providerId="ADAL" clId="{78600219-F7B9-49B0-AA4D-218FA1C96635}" dt="2023-12-05T05:42:50.785" v="6"/>
          <ac:picMkLst>
            <pc:docMk/>
            <pc:sldMk cId="2312405180" sldId="270"/>
            <ac:picMk id="35" creationId="{6531440B-B22D-08AE-69AD-86A2EB84C86C}"/>
          </ac:picMkLst>
        </pc:pic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5" creationId="{68D60E90-246B-62E9-AAC4-8643A869F7F4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7" creationId="{CFBD4D17-5047-DF60-7AC9-120ECAF8B458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10" creationId="{DFE77E0F-77F3-364B-C0D0-E3336D359489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11" creationId="{C2E187DF-0DF6-D08D-CD1C-F58618EA8B67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12" creationId="{7E832FCE-96BF-BAA9-DF6F-F512749F3783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14" creationId="{64E440A8-1DEA-267F-CABB-99DA4C291E0D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16" creationId="{78A7C594-4AAE-8490-2BEA-506F6BCB026E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17" creationId="{CCB12DE3-5612-9913-DDD4-61FFECBC8FFF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18" creationId="{C8F19A13-2153-BE58-FE5F-292F3C622E75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22" creationId="{E6DB10EE-011A-ADC6-781D-4A06FFD39E2F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24" creationId="{4612A210-F679-D40D-0542-61026B17BA45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26" creationId="{98041396-4FAD-7806-013A-17F8B96B5D81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28" creationId="{530994D3-A931-8E04-F5DC-664F04FC2034}"/>
          </ac:cxnSpMkLst>
        </pc:cxnChg>
        <pc:cxnChg chg="add mod">
          <ac:chgData name="Talbott, Heather" userId="8ebef113-e037-4d89-a70e-4d4fa7ecfcdf" providerId="ADAL" clId="{78600219-F7B9-49B0-AA4D-218FA1C96635}" dt="2023-12-05T05:42:48.462" v="5"/>
          <ac:cxnSpMkLst>
            <pc:docMk/>
            <pc:sldMk cId="2312405180" sldId="270"/>
            <ac:cxnSpMk id="31" creationId="{B96135FA-404E-D3DB-7175-D72EF8CFA55B}"/>
          </ac:cxnSpMkLst>
        </pc:cxnChg>
      </pc:sldChg>
      <pc:sldChg chg="addSp modSp new">
        <pc:chgData name="Talbott, Heather" userId="8ebef113-e037-4d89-a70e-4d4fa7ecfcdf" providerId="ADAL" clId="{78600219-F7B9-49B0-AA4D-218FA1C96635}" dt="2023-12-05T05:43:22.005" v="9"/>
        <pc:sldMkLst>
          <pc:docMk/>
          <pc:sldMk cId="2446086487" sldId="271"/>
        </pc:sldMkLst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2" creationId="{FB60D2B2-3FAE-AB33-ABAF-5CFCA61290DD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4" creationId="{00415478-DBF6-4DEE-B98E-8F8D52C82847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6" creationId="{5362AF72-A644-1578-EFE1-8B5B9714E544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8" creationId="{749AA0D7-7D95-7FEE-5B89-F7E507F2F724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10" creationId="{C452CAEF-0D6D-5706-1415-1701799AD760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12" creationId="{AB3E52BD-782D-D656-A913-CC2ADD9EE1E7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13" creationId="{26373136-7C5D-5D16-F5EB-2B881AA4545C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15" creationId="{29E4F911-B632-2C7D-3760-7565A8EF1539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16" creationId="{9EE26439-9A9A-0372-3AD2-92A23EFBE2D8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18" creationId="{87A6A617-5638-2576-B113-28FF46247BBC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20" creationId="{96CF7620-C145-491B-8BFF-C8FE5BE2DB35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22" creationId="{DE680B73-055F-F64D-6C24-D3DE154520BA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24" creationId="{6011E26A-7FF1-754D-5E0C-155FC1D332DB}"/>
          </ac:spMkLst>
        </pc:spChg>
        <pc:spChg chg="add mod">
          <ac:chgData name="Talbott, Heather" userId="8ebef113-e037-4d89-a70e-4d4fa7ecfcdf" providerId="ADAL" clId="{78600219-F7B9-49B0-AA4D-218FA1C96635}" dt="2023-12-05T05:43:19.944" v="8"/>
          <ac:spMkLst>
            <pc:docMk/>
            <pc:sldMk cId="2446086487" sldId="271"/>
            <ac:spMk id="25" creationId="{476DFDB0-6D04-1728-722B-526C7BE5E934}"/>
          </ac:spMkLst>
        </pc:spChg>
        <pc:picChg chg="add mod">
          <ac:chgData name="Talbott, Heather" userId="8ebef113-e037-4d89-a70e-4d4fa7ecfcdf" providerId="ADAL" clId="{78600219-F7B9-49B0-AA4D-218FA1C96635}" dt="2023-12-05T05:43:19.944" v="8"/>
          <ac:picMkLst>
            <pc:docMk/>
            <pc:sldMk cId="2446086487" sldId="271"/>
            <ac:picMk id="3" creationId="{94BBEABC-C897-4F24-6E8A-8F87DD754953}"/>
          </ac:picMkLst>
        </pc:picChg>
        <pc:picChg chg="add">
          <ac:chgData name="Talbott, Heather" userId="8ebef113-e037-4d89-a70e-4d4fa7ecfcdf" providerId="ADAL" clId="{78600219-F7B9-49B0-AA4D-218FA1C96635}" dt="2023-12-05T05:43:22.005" v="9"/>
          <ac:picMkLst>
            <pc:docMk/>
            <pc:sldMk cId="2446086487" sldId="271"/>
            <ac:picMk id="26" creationId="{25A5D44B-36C0-9992-4A94-C2216726C7A2}"/>
          </ac:picMkLst>
        </pc:picChg>
        <pc:cxnChg chg="add mod">
          <ac:chgData name="Talbott, Heather" userId="8ebef113-e037-4d89-a70e-4d4fa7ecfcdf" providerId="ADAL" clId="{78600219-F7B9-49B0-AA4D-218FA1C96635}" dt="2023-12-05T05:43:19.944" v="8"/>
          <ac:cxnSpMkLst>
            <pc:docMk/>
            <pc:sldMk cId="2446086487" sldId="271"/>
            <ac:cxnSpMk id="5" creationId="{66A5E0F2-44C7-BABB-1BA0-5AAAC69E7D05}"/>
          </ac:cxnSpMkLst>
        </pc:cxnChg>
        <pc:cxnChg chg="add mod">
          <ac:chgData name="Talbott, Heather" userId="8ebef113-e037-4d89-a70e-4d4fa7ecfcdf" providerId="ADAL" clId="{78600219-F7B9-49B0-AA4D-218FA1C96635}" dt="2023-12-05T05:43:19.944" v="8"/>
          <ac:cxnSpMkLst>
            <pc:docMk/>
            <pc:sldMk cId="2446086487" sldId="271"/>
            <ac:cxnSpMk id="7" creationId="{AB274820-1FD7-D725-1F66-E619371CC2DC}"/>
          </ac:cxnSpMkLst>
        </pc:cxnChg>
        <pc:cxnChg chg="add mod">
          <ac:chgData name="Talbott, Heather" userId="8ebef113-e037-4d89-a70e-4d4fa7ecfcdf" providerId="ADAL" clId="{78600219-F7B9-49B0-AA4D-218FA1C96635}" dt="2023-12-05T05:43:19.944" v="8"/>
          <ac:cxnSpMkLst>
            <pc:docMk/>
            <pc:sldMk cId="2446086487" sldId="271"/>
            <ac:cxnSpMk id="9" creationId="{E7FF9BC7-466C-978B-C4B6-E1F671FCF1FE}"/>
          </ac:cxnSpMkLst>
        </pc:cxnChg>
        <pc:cxnChg chg="add mod">
          <ac:chgData name="Talbott, Heather" userId="8ebef113-e037-4d89-a70e-4d4fa7ecfcdf" providerId="ADAL" clId="{78600219-F7B9-49B0-AA4D-218FA1C96635}" dt="2023-12-05T05:43:19.944" v="8"/>
          <ac:cxnSpMkLst>
            <pc:docMk/>
            <pc:sldMk cId="2446086487" sldId="271"/>
            <ac:cxnSpMk id="11" creationId="{CDE0EDC7-F6C0-775B-8871-4382738C7FB4}"/>
          </ac:cxnSpMkLst>
        </pc:cxnChg>
        <pc:cxnChg chg="add mod">
          <ac:chgData name="Talbott, Heather" userId="8ebef113-e037-4d89-a70e-4d4fa7ecfcdf" providerId="ADAL" clId="{78600219-F7B9-49B0-AA4D-218FA1C96635}" dt="2023-12-05T05:43:19.944" v="8"/>
          <ac:cxnSpMkLst>
            <pc:docMk/>
            <pc:sldMk cId="2446086487" sldId="271"/>
            <ac:cxnSpMk id="14" creationId="{2B56FEBF-5B61-8A5F-1E43-314A563FD4A1}"/>
          </ac:cxnSpMkLst>
        </pc:cxnChg>
        <pc:cxnChg chg="add mod">
          <ac:chgData name="Talbott, Heather" userId="8ebef113-e037-4d89-a70e-4d4fa7ecfcdf" providerId="ADAL" clId="{78600219-F7B9-49B0-AA4D-218FA1C96635}" dt="2023-12-05T05:43:19.944" v="8"/>
          <ac:cxnSpMkLst>
            <pc:docMk/>
            <pc:sldMk cId="2446086487" sldId="271"/>
            <ac:cxnSpMk id="17" creationId="{CBB9CB51-40EB-A2BE-E574-99422795FA1D}"/>
          </ac:cxnSpMkLst>
        </pc:cxnChg>
        <pc:cxnChg chg="add mod">
          <ac:chgData name="Talbott, Heather" userId="8ebef113-e037-4d89-a70e-4d4fa7ecfcdf" providerId="ADAL" clId="{78600219-F7B9-49B0-AA4D-218FA1C96635}" dt="2023-12-05T05:43:19.944" v="8"/>
          <ac:cxnSpMkLst>
            <pc:docMk/>
            <pc:sldMk cId="2446086487" sldId="271"/>
            <ac:cxnSpMk id="19" creationId="{3597A80E-5696-FE46-A340-1B9A14A91E19}"/>
          </ac:cxnSpMkLst>
        </pc:cxnChg>
        <pc:cxnChg chg="add mod">
          <ac:chgData name="Talbott, Heather" userId="8ebef113-e037-4d89-a70e-4d4fa7ecfcdf" providerId="ADAL" clId="{78600219-F7B9-49B0-AA4D-218FA1C96635}" dt="2023-12-05T05:43:19.944" v="8"/>
          <ac:cxnSpMkLst>
            <pc:docMk/>
            <pc:sldMk cId="2446086487" sldId="271"/>
            <ac:cxnSpMk id="21" creationId="{276DD0B4-FD05-6A59-81FC-DCECB6342E31}"/>
          </ac:cxnSpMkLst>
        </pc:cxnChg>
        <pc:cxnChg chg="add mod">
          <ac:chgData name="Talbott, Heather" userId="8ebef113-e037-4d89-a70e-4d4fa7ecfcdf" providerId="ADAL" clId="{78600219-F7B9-49B0-AA4D-218FA1C96635}" dt="2023-12-05T05:43:19.944" v="8"/>
          <ac:cxnSpMkLst>
            <pc:docMk/>
            <pc:sldMk cId="2446086487" sldId="271"/>
            <ac:cxnSpMk id="23" creationId="{30B5CB1D-D2DC-D1AF-0E33-56C2CA95AE60}"/>
          </ac:cxnSpMkLst>
        </pc:cxnChg>
      </pc:sldChg>
      <pc:sldChg chg="addSp modSp new">
        <pc:chgData name="Talbott, Heather" userId="8ebef113-e037-4d89-a70e-4d4fa7ecfcdf" providerId="ADAL" clId="{78600219-F7B9-49B0-AA4D-218FA1C96635}" dt="2023-12-05T05:52:38.152" v="12"/>
        <pc:sldMkLst>
          <pc:docMk/>
          <pc:sldMk cId="586858251" sldId="272"/>
        </pc:sldMkLst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2" creationId="{EA19C8CF-CD9B-1091-C085-E8D0B3C8127D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4" creationId="{73048AFE-CE00-962C-4307-49822BF3D6BB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6" creationId="{8228F55E-48AF-B426-538C-8A0425E99B60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8" creationId="{20D9AC64-93C9-0154-59F5-B2438AC37460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10" creationId="{44E31A98-458A-A7D3-3C73-6EF96731F7FE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11" creationId="{69E46E30-5180-0B22-6E72-E186083DAB67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12" creationId="{CE9A1411-83EA-0058-D442-8B073FE4F66A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13" creationId="{35992E6E-1C96-0312-5658-B7E430403606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14" creationId="{E4170365-B63E-E3C0-BF01-E114B2962B33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15" creationId="{05F826EF-AA9F-259D-0298-210C270AA60E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16" creationId="{EE2FDE12-0A03-3061-FB44-FCFCA8F29693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17" creationId="{1E87EC03-AF83-A8E5-803B-94D3AD76547B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20" creationId="{AC8BAD92-DDF9-BF4F-922D-751922F15508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21" creationId="{1A9666F4-910C-E687-B49F-79A24111DE0B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22" creationId="{2AA18F5F-A3AE-1FC1-CFB5-A86C20A8590C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25" creationId="{4AA49ED5-1D4D-D546-BA6B-908BE992908C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26" creationId="{6DA2DCE0-A30E-A867-4210-7C509BEA09CF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27" creationId="{318FB135-22C7-998B-43AC-46466634E31F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28" creationId="{9E1434A6-FA12-3553-FAD2-9F1DB18621EC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29" creationId="{4B9445C4-7E2F-A9C6-7559-C17D17F1C18E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30" creationId="{340433D9-70AF-4ABC-2677-3D9737EB18FD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31" creationId="{6BCD2067-8D2F-FDC1-FCFC-769846F0C1D6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32" creationId="{96416B92-83FB-671B-838E-F1F1C2367CCE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33" creationId="{73D7F4DE-FDC1-E7BC-6F24-018F6A732C7D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34" creationId="{AB4B67B2-FFAD-5ED5-813E-E2325417DB76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41" creationId="{CACE325B-25F1-EF56-A1F2-0F5FB9BD5B56}"/>
          </ac:spMkLst>
        </pc:spChg>
        <pc:spChg chg="add mod">
          <ac:chgData name="Talbott, Heather" userId="8ebef113-e037-4d89-a70e-4d4fa7ecfcdf" providerId="ADAL" clId="{78600219-F7B9-49B0-AA4D-218FA1C96635}" dt="2023-12-05T05:52:36.331" v="11"/>
          <ac:spMkLst>
            <pc:docMk/>
            <pc:sldMk cId="586858251" sldId="272"/>
            <ac:spMk id="42" creationId="{FC5ECD77-83D2-3F07-DE8E-6F4E83981BE1}"/>
          </ac:spMkLst>
        </pc:spChg>
        <pc:picChg chg="add mod">
          <ac:chgData name="Talbott, Heather" userId="8ebef113-e037-4d89-a70e-4d4fa7ecfcdf" providerId="ADAL" clId="{78600219-F7B9-49B0-AA4D-218FA1C96635}" dt="2023-12-05T05:52:36.331" v="11"/>
          <ac:picMkLst>
            <pc:docMk/>
            <pc:sldMk cId="586858251" sldId="272"/>
            <ac:picMk id="3" creationId="{71A83D94-4A34-35D1-DBB6-6D18684539DE}"/>
          </ac:picMkLst>
        </pc:picChg>
        <pc:picChg chg="add">
          <ac:chgData name="Talbott, Heather" userId="8ebef113-e037-4d89-a70e-4d4fa7ecfcdf" providerId="ADAL" clId="{78600219-F7B9-49B0-AA4D-218FA1C96635}" dt="2023-12-05T05:52:38.152" v="12"/>
          <ac:picMkLst>
            <pc:docMk/>
            <pc:sldMk cId="586858251" sldId="272"/>
            <ac:picMk id="43" creationId="{2E99A2B1-82B0-D8C2-6EC0-1B42F61029AD}"/>
          </ac:picMkLst>
        </pc:pic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5" creationId="{3B12CB84-D155-DDE3-14AD-75637ADDF7C2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7" creationId="{23533D17-DC46-1BA4-6485-EB726C92AE17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9" creationId="{04F0FD5B-A6E4-93AC-4E5A-5880160C7286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18" creationId="{918C8869-A8DB-07C6-0CFB-8189DD25FBBA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19" creationId="{5E99A10D-ECE4-8A33-CBAE-A746537FE927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23" creationId="{3452F8EE-2A92-6F4B-F5D6-2C8449F5DCBD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24" creationId="{E967D706-FBC7-17A1-6D85-80A2381406CC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35" creationId="{B0FC94EC-942F-563A-D1C0-343FF63FA6AE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36" creationId="{276B5002-3F74-FB99-46E1-DDF26C7DB5F7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37" creationId="{35B22D0B-4C56-46EC-0B54-1C2E51652C33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38" creationId="{B1723388-E487-1F00-C70F-C1B08FCCA217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39" creationId="{23554F81-4F23-B179-2070-F8DBAC580BEF}"/>
          </ac:cxnSpMkLst>
        </pc:cxnChg>
        <pc:cxnChg chg="add mod">
          <ac:chgData name="Talbott, Heather" userId="8ebef113-e037-4d89-a70e-4d4fa7ecfcdf" providerId="ADAL" clId="{78600219-F7B9-49B0-AA4D-218FA1C96635}" dt="2023-12-05T05:52:36.331" v="11"/>
          <ac:cxnSpMkLst>
            <pc:docMk/>
            <pc:sldMk cId="586858251" sldId="272"/>
            <ac:cxnSpMk id="40" creationId="{28B03F54-CDE2-F732-DC4D-69E0E8DA14A4}"/>
          </ac:cxnSpMkLst>
        </pc:cxnChg>
      </pc:sldChg>
      <pc:sldChg chg="addSp modSp new">
        <pc:chgData name="Talbott, Heather" userId="8ebef113-e037-4d89-a70e-4d4fa7ecfcdf" providerId="ADAL" clId="{78600219-F7B9-49B0-AA4D-218FA1C96635}" dt="2023-12-05T05:54:01.696" v="18"/>
        <pc:sldMkLst>
          <pc:docMk/>
          <pc:sldMk cId="2337965014" sldId="273"/>
        </pc:sldMkLst>
        <pc:spChg chg="add mod">
          <ac:chgData name="Talbott, Heather" userId="8ebef113-e037-4d89-a70e-4d4fa7ecfcdf" providerId="ADAL" clId="{78600219-F7B9-49B0-AA4D-218FA1C96635}" dt="2023-12-05T05:53:59.782" v="17"/>
          <ac:spMkLst>
            <pc:docMk/>
            <pc:sldMk cId="2337965014" sldId="273"/>
            <ac:spMk id="2" creationId="{8D125565-AA6F-8CDD-DBEB-9CDDDECFD0AF}"/>
          </ac:spMkLst>
        </pc:spChg>
        <pc:spChg chg="add mod">
          <ac:chgData name="Talbott, Heather" userId="8ebef113-e037-4d89-a70e-4d4fa7ecfcdf" providerId="ADAL" clId="{78600219-F7B9-49B0-AA4D-218FA1C96635}" dt="2023-12-05T05:53:59.782" v="17"/>
          <ac:spMkLst>
            <pc:docMk/>
            <pc:sldMk cId="2337965014" sldId="273"/>
            <ac:spMk id="5" creationId="{E6D133F9-2EDF-4E1F-60FD-D34DD1491A58}"/>
          </ac:spMkLst>
        </pc:spChg>
        <pc:spChg chg="add mod">
          <ac:chgData name="Talbott, Heather" userId="8ebef113-e037-4d89-a70e-4d4fa7ecfcdf" providerId="ADAL" clId="{78600219-F7B9-49B0-AA4D-218FA1C96635}" dt="2023-12-05T05:53:59.782" v="17"/>
          <ac:spMkLst>
            <pc:docMk/>
            <pc:sldMk cId="2337965014" sldId="273"/>
            <ac:spMk id="6" creationId="{313D04F0-8E96-C710-F008-D40EA9EF7247}"/>
          </ac:spMkLst>
        </pc:spChg>
        <pc:spChg chg="add mod">
          <ac:chgData name="Talbott, Heather" userId="8ebef113-e037-4d89-a70e-4d4fa7ecfcdf" providerId="ADAL" clId="{78600219-F7B9-49B0-AA4D-218FA1C96635}" dt="2023-12-05T05:53:59.782" v="17"/>
          <ac:spMkLst>
            <pc:docMk/>
            <pc:sldMk cId="2337965014" sldId="273"/>
            <ac:spMk id="9" creationId="{CC77660E-D7D7-A94D-BC27-4589765C38FB}"/>
          </ac:spMkLst>
        </pc:spChg>
        <pc:spChg chg="add mod">
          <ac:chgData name="Talbott, Heather" userId="8ebef113-e037-4d89-a70e-4d4fa7ecfcdf" providerId="ADAL" clId="{78600219-F7B9-49B0-AA4D-218FA1C96635}" dt="2023-12-05T05:53:59.782" v="17"/>
          <ac:spMkLst>
            <pc:docMk/>
            <pc:sldMk cId="2337965014" sldId="273"/>
            <ac:spMk id="11" creationId="{BDFAB4DB-E74F-2886-0846-BD73366A6D81}"/>
          </ac:spMkLst>
        </pc:spChg>
        <pc:spChg chg="add mod">
          <ac:chgData name="Talbott, Heather" userId="8ebef113-e037-4d89-a70e-4d4fa7ecfcdf" providerId="ADAL" clId="{78600219-F7B9-49B0-AA4D-218FA1C96635}" dt="2023-12-05T05:53:59.782" v="17"/>
          <ac:spMkLst>
            <pc:docMk/>
            <pc:sldMk cId="2337965014" sldId="273"/>
            <ac:spMk id="13" creationId="{FA1A0C9B-7650-5DDD-441D-A5E69D82D45F}"/>
          </ac:spMkLst>
        </pc:spChg>
        <pc:spChg chg="add mod">
          <ac:chgData name="Talbott, Heather" userId="8ebef113-e037-4d89-a70e-4d4fa7ecfcdf" providerId="ADAL" clId="{78600219-F7B9-49B0-AA4D-218FA1C96635}" dt="2023-12-05T05:53:59.782" v="17"/>
          <ac:spMkLst>
            <pc:docMk/>
            <pc:sldMk cId="2337965014" sldId="273"/>
            <ac:spMk id="15" creationId="{2013FF1E-7238-646A-33B7-0A5B0A2152B4}"/>
          </ac:spMkLst>
        </pc:spChg>
        <pc:spChg chg="add mod">
          <ac:chgData name="Talbott, Heather" userId="8ebef113-e037-4d89-a70e-4d4fa7ecfcdf" providerId="ADAL" clId="{78600219-F7B9-49B0-AA4D-218FA1C96635}" dt="2023-12-05T05:53:59.782" v="17"/>
          <ac:spMkLst>
            <pc:docMk/>
            <pc:sldMk cId="2337965014" sldId="273"/>
            <ac:spMk id="17" creationId="{805D9CAF-E10F-F6A8-4D61-7E3660822AB0}"/>
          </ac:spMkLst>
        </pc:spChg>
        <pc:spChg chg="add mod">
          <ac:chgData name="Talbott, Heather" userId="8ebef113-e037-4d89-a70e-4d4fa7ecfcdf" providerId="ADAL" clId="{78600219-F7B9-49B0-AA4D-218FA1C96635}" dt="2023-12-05T05:53:59.782" v="17"/>
          <ac:spMkLst>
            <pc:docMk/>
            <pc:sldMk cId="2337965014" sldId="273"/>
            <ac:spMk id="18" creationId="{FC853690-0426-170D-0878-328B79EE4C6A}"/>
          </ac:spMkLst>
        </pc:spChg>
        <pc:spChg chg="add mod">
          <ac:chgData name="Talbott, Heather" userId="8ebef113-e037-4d89-a70e-4d4fa7ecfcdf" providerId="ADAL" clId="{78600219-F7B9-49B0-AA4D-218FA1C96635}" dt="2023-12-05T05:53:59.782" v="17"/>
          <ac:spMkLst>
            <pc:docMk/>
            <pc:sldMk cId="2337965014" sldId="273"/>
            <ac:spMk id="20" creationId="{55379A02-0C14-1A11-3537-AD021F83BFA2}"/>
          </ac:spMkLst>
        </pc:spChg>
        <pc:picChg chg="add mod">
          <ac:chgData name="Talbott, Heather" userId="8ebef113-e037-4d89-a70e-4d4fa7ecfcdf" providerId="ADAL" clId="{78600219-F7B9-49B0-AA4D-218FA1C96635}" dt="2023-12-05T05:53:59.782" v="17"/>
          <ac:picMkLst>
            <pc:docMk/>
            <pc:sldMk cId="2337965014" sldId="273"/>
            <ac:picMk id="3" creationId="{25B18371-C777-0D1E-C1D0-6D18F9B21F5D}"/>
          </ac:picMkLst>
        </pc:picChg>
        <pc:picChg chg="add">
          <ac:chgData name="Talbott, Heather" userId="8ebef113-e037-4d89-a70e-4d4fa7ecfcdf" providerId="ADAL" clId="{78600219-F7B9-49B0-AA4D-218FA1C96635}" dt="2023-12-05T05:54:01.696" v="18"/>
          <ac:picMkLst>
            <pc:docMk/>
            <pc:sldMk cId="2337965014" sldId="273"/>
            <ac:picMk id="21" creationId="{59B2E9B6-9B36-4163-BD84-99699A1B0BDB}"/>
          </ac:picMkLst>
        </pc:picChg>
        <pc:cxnChg chg="add mod">
          <ac:chgData name="Talbott, Heather" userId="8ebef113-e037-4d89-a70e-4d4fa7ecfcdf" providerId="ADAL" clId="{78600219-F7B9-49B0-AA4D-218FA1C96635}" dt="2023-12-05T05:53:59.782" v="17"/>
          <ac:cxnSpMkLst>
            <pc:docMk/>
            <pc:sldMk cId="2337965014" sldId="273"/>
            <ac:cxnSpMk id="4" creationId="{71BA310B-E1AA-EFB1-39C2-313835C10CCF}"/>
          </ac:cxnSpMkLst>
        </pc:cxnChg>
        <pc:cxnChg chg="add mod">
          <ac:chgData name="Talbott, Heather" userId="8ebef113-e037-4d89-a70e-4d4fa7ecfcdf" providerId="ADAL" clId="{78600219-F7B9-49B0-AA4D-218FA1C96635}" dt="2023-12-05T05:53:59.782" v="17"/>
          <ac:cxnSpMkLst>
            <pc:docMk/>
            <pc:sldMk cId="2337965014" sldId="273"/>
            <ac:cxnSpMk id="7" creationId="{06449501-998B-27C8-2B5E-20D9628D95C9}"/>
          </ac:cxnSpMkLst>
        </pc:cxnChg>
        <pc:cxnChg chg="add mod">
          <ac:chgData name="Talbott, Heather" userId="8ebef113-e037-4d89-a70e-4d4fa7ecfcdf" providerId="ADAL" clId="{78600219-F7B9-49B0-AA4D-218FA1C96635}" dt="2023-12-05T05:53:59.782" v="17"/>
          <ac:cxnSpMkLst>
            <pc:docMk/>
            <pc:sldMk cId="2337965014" sldId="273"/>
            <ac:cxnSpMk id="8" creationId="{812B2B20-F6BB-2F1B-B5B5-217CF58B965B}"/>
          </ac:cxnSpMkLst>
        </pc:cxnChg>
        <pc:cxnChg chg="add mod">
          <ac:chgData name="Talbott, Heather" userId="8ebef113-e037-4d89-a70e-4d4fa7ecfcdf" providerId="ADAL" clId="{78600219-F7B9-49B0-AA4D-218FA1C96635}" dt="2023-12-05T05:53:59.782" v="17"/>
          <ac:cxnSpMkLst>
            <pc:docMk/>
            <pc:sldMk cId="2337965014" sldId="273"/>
            <ac:cxnSpMk id="10" creationId="{AB7E1021-FC11-E48B-300F-13C6BDEB18B3}"/>
          </ac:cxnSpMkLst>
        </pc:cxnChg>
        <pc:cxnChg chg="add mod">
          <ac:chgData name="Talbott, Heather" userId="8ebef113-e037-4d89-a70e-4d4fa7ecfcdf" providerId="ADAL" clId="{78600219-F7B9-49B0-AA4D-218FA1C96635}" dt="2023-12-05T05:53:59.782" v="17"/>
          <ac:cxnSpMkLst>
            <pc:docMk/>
            <pc:sldMk cId="2337965014" sldId="273"/>
            <ac:cxnSpMk id="12" creationId="{1C3520EA-FA8C-8208-7D5D-2CE7A53D4F27}"/>
          </ac:cxnSpMkLst>
        </pc:cxnChg>
        <pc:cxnChg chg="add mod">
          <ac:chgData name="Talbott, Heather" userId="8ebef113-e037-4d89-a70e-4d4fa7ecfcdf" providerId="ADAL" clId="{78600219-F7B9-49B0-AA4D-218FA1C96635}" dt="2023-12-05T05:53:59.782" v="17"/>
          <ac:cxnSpMkLst>
            <pc:docMk/>
            <pc:sldMk cId="2337965014" sldId="273"/>
            <ac:cxnSpMk id="14" creationId="{CC42E66C-1114-1B59-6021-5092523E73A3}"/>
          </ac:cxnSpMkLst>
        </pc:cxnChg>
        <pc:cxnChg chg="add mod">
          <ac:chgData name="Talbott, Heather" userId="8ebef113-e037-4d89-a70e-4d4fa7ecfcdf" providerId="ADAL" clId="{78600219-F7B9-49B0-AA4D-218FA1C96635}" dt="2023-12-05T05:53:59.782" v="17"/>
          <ac:cxnSpMkLst>
            <pc:docMk/>
            <pc:sldMk cId="2337965014" sldId="273"/>
            <ac:cxnSpMk id="16" creationId="{506CEEC6-0C4A-00B2-8958-18FFCC226D6F}"/>
          </ac:cxnSpMkLst>
        </pc:cxnChg>
        <pc:cxnChg chg="add mod">
          <ac:chgData name="Talbott, Heather" userId="8ebef113-e037-4d89-a70e-4d4fa7ecfcdf" providerId="ADAL" clId="{78600219-F7B9-49B0-AA4D-218FA1C96635}" dt="2023-12-05T05:53:59.782" v="17"/>
          <ac:cxnSpMkLst>
            <pc:docMk/>
            <pc:sldMk cId="2337965014" sldId="273"/>
            <ac:cxnSpMk id="19" creationId="{9324A6CD-BEB1-E39C-9569-58F84006745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1B3C-BC40-BBFC-49C7-060FBE76F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9BF9-7636-6D88-D686-4307A87E4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88588-B961-AA35-1BBD-D1A31C85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57A7-3155-57D2-1667-58D7D4D6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5A9B8-351F-A82E-C3B9-DD5A75BB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2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E18C-16C3-EFAC-28DA-984BA9A0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0ABD2-93EA-575E-6158-D833FD794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4EBEA-BF3B-9184-7A22-041D4E22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70304-726B-8660-7CCC-7EC76C2B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9DBEF-3F0B-032D-E5A3-D66E53CF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1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37299B-51B8-B43D-4401-5F71F91C2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3AE01-1FC7-0EAA-999C-7C678A549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82363-209A-7964-FF3B-A652DDC75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8EA74-221A-78DE-703B-DB05BC1D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A0E35-3816-53A0-16FC-B6504D277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2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FE85-CE23-559D-8BF3-2BFE3477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7F0D9-E528-7697-7792-F6B71E6E2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C0514-4EA0-FC90-CE50-86F2466C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EEB12-9C1E-1E1A-86FB-99048A7D6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1F0B0-3D60-74F0-97D3-9A71773D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B818-91B5-951D-4D62-C31FDC3C4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B39D0-AAD1-070E-D82F-C8F7ED967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7C3DA-78D0-BB99-E732-69D72557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AB18-4AB7-C5C6-FE85-C0BBCE98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5928-FECE-28AC-ACDB-DB5CFC0B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9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3EF6-E484-615D-180B-E39D1BAB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4F32-9178-676C-C9B3-705F1B5A2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6B0E9-CDB4-E3F3-806E-8353E1AD4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67168-1A39-F258-B042-1BEA7B39C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A4808-B8F4-D078-2087-F28BDF3F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B57D6-5E17-0E14-73C9-9F2DDDF68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9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8DA7-71E5-23F5-933C-BDD39CFB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F2987-0B8C-B99D-DA41-90DE5BA7E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0CF09-9002-BB75-4407-EEDBF1CD3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7D269-6F13-9DB6-D0C9-D95472B8E5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87479-6293-D9A6-5570-6273B434B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1F46C8-0B48-BB67-3D60-50B923C7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5C24CC-7EE9-3561-94EA-127828AFE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BDB3B-93DE-18F5-C95F-21AC1888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2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CFDC-621F-6A1F-DB5F-377CAB7E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69A4C-75D9-1447-939F-E944A34B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04463-2B43-EE5F-651B-DD24BA29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E6F1E-CA0B-8665-3007-B00B28DE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9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929FC-DDA4-DA0A-C75F-3D85AB5B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7F027-D6AC-0C40-6C41-53417028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71DC9-E1FD-24DA-F2EC-23C5EE55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7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E430-C039-F918-BC12-3393406C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1D1D-9FD3-50C1-F8A2-2E342E151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74B93-5218-C168-A014-969B7CB4E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0A596-9755-5AED-38BB-8B381D3C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EDDD5-5621-56CF-5B48-3A667D4D9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71BB7-8D71-D155-B414-F98CFBD8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2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BA22-B9DB-331F-CB25-E98823E94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DBDEA-AAFA-14FE-1E91-DB7D89391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BFBA0-C9DC-D2C7-3AA8-D5132E6AD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6C8EB-8097-5ABE-3A61-CD427BAD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4A921-ABE6-CEBB-C262-60946F1A8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BAED9-EF80-0942-140F-FFBF639F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9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E084C-FA31-0D6F-3E7B-9D1F3EDD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079D9-4C72-6B2D-EC96-6AA838836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301B1-652F-17D8-A318-09B225105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32005-A975-46C6-B3E6-C623673C6DA9}" type="datetimeFigureOut">
              <a:rPr lang="en-US" smtClean="0"/>
              <a:t>2023-12-04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9E38F-7D26-EE83-B2D5-4768DA841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67AB8-276E-057A-FE2A-774095C3C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0DCAF-AC4D-41B9-875A-4A9AC1C4E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2E06236-5D64-655F-7157-036E969D44C0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D0436-5BF8-A30D-2496-A3CD5A4CE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51" y="381000"/>
            <a:ext cx="5187696" cy="6096000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A8E8C7C1-FA30-CE35-A4C7-14D56F092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886" y="1219200"/>
            <a:ext cx="2419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Diaphragm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4337E63F-DDD4-F155-350F-4D1745CC27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487" y="1434570"/>
            <a:ext cx="1295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A4A686E4-B92D-C919-3DD5-E23BD07E3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886" y="1531938"/>
            <a:ext cx="24191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Esophagus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9C5A4A5F-6244-0B26-9CE9-8B6666C1A2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5793" y="1743075"/>
            <a:ext cx="2701632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49BD12BD-5183-E7B0-6468-55161E041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887" y="1989138"/>
            <a:ext cx="2419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Left adrenal (suprarenal) gland</a:t>
            </a: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12A07BBE-1745-7052-6577-DF23D684B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7750" y="2137832"/>
            <a:ext cx="1867137" cy="7990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402FF2CD-C2E0-76FB-9228-340084522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886" y="2700338"/>
            <a:ext cx="24191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Abdominal aorta</a:t>
            </a: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B0BFF5EA-FF81-01A0-A39B-4EC0BED85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6708" y="2751666"/>
            <a:ext cx="2158179" cy="15187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7FBC7A2-88F3-3704-8F7C-E92259841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886" y="3454400"/>
            <a:ext cx="2419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Interior vena cava</a:t>
            </a: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B14633E7-1F8D-5CB0-C07B-17EA23A6F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9250" y="3665538"/>
            <a:ext cx="256563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FA2487FD-7B3E-06B8-E860-3835F8F40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886" y="4355043"/>
            <a:ext cx="2419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Rectum</a:t>
            </a:r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9D7202D6-9504-7AFC-DA8F-956F10FCAC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2042" y="4567768"/>
            <a:ext cx="224284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DD7BD910-2C5C-9DF9-A104-3D9CDF6CB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886" y="5113338"/>
            <a:ext cx="24191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Uterus</a:t>
            </a:r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16E8E0A8-5BA3-7CB9-D4F1-4BDE54896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500" y="4894792"/>
            <a:ext cx="2343387" cy="37094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1944ED60-C122-B8C4-BC85-A921BD7B7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24" y="5305425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4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79F87A82-0894-A798-3F28-DA120FBBEFC1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624" y="5519738"/>
            <a:ext cx="3479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2A132005-2315-5A90-4ADB-A9469640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24" y="4937656"/>
            <a:ext cx="213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3</a:t>
            </a:r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5C3F81FB-5427-8361-7D09-1FFF587E2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624" y="5151968"/>
            <a:ext cx="3352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12F75C57-4FE9-ACDA-E6CB-85489601E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24" y="3519488"/>
            <a:ext cx="213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2</a:t>
            </a:r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79946D99-06DA-4112-AEF8-C2BDF5B488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1625" y="3677708"/>
            <a:ext cx="2963626" cy="5609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1501341E-034A-116A-A5B1-A9CFD870C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24" y="28257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Right renal artery</a:t>
            </a:r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6F71E959-C2AF-7935-F7DA-1BE495E71A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55334" y="2794000"/>
            <a:ext cx="1434042" cy="24341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8" name="Text Box 25">
            <a:extLst>
              <a:ext uri="{FF2B5EF4-FFF2-40B4-BE49-F238E27FC236}">
                <a16:creationId xmlns:a16="http://schemas.microsoft.com/office/drawing/2014/main" id="{C365B027-0C2D-E930-FE9B-DA52EF76D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24" y="2452688"/>
            <a:ext cx="2971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Right renal vein</a:t>
            </a: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915A191A-C9D7-56D3-EEB9-34E268526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3042" y="2667000"/>
            <a:ext cx="1566333" cy="2116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BC8039C5-DDA5-49BF-8376-6867DA1A5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24" y="20891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</a:t>
            </a:r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C1FED5ED-59E8-B778-AEF7-30C1FA34FCED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624" y="2295525"/>
            <a:ext cx="2692400" cy="1603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88D2D3ED-302E-7B3B-6118-03A795E54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6166" y="6253411"/>
            <a:ext cx="317593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dirty="0">
                <a:latin typeface="Arial"/>
              </a:rPr>
              <a:t>(a)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2424FC6-AA57-483E-94CE-EA72B1D7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890" y="198854"/>
            <a:ext cx="8638781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3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B99290-FDC3-C36F-2B2E-34007D39718C}"/>
              </a:ext>
            </a:extLst>
          </p:cNvPr>
          <p:cNvSpPr txBox="1">
            <a:spLocks/>
          </p:cNvSpPr>
          <p:nvPr/>
        </p:nvSpPr>
        <p:spPr>
          <a:xfrm>
            <a:off x="-49324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BD27B-A3B3-8B32-FD17-31F4067C9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3" y="381000"/>
            <a:ext cx="4797552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CF41240-9B65-3E5A-652A-490687C1D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2" y="763828"/>
            <a:ext cx="1038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E3F16-43B4-FADC-ED70-EA802B73B502}"/>
              </a:ext>
            </a:extLst>
          </p:cNvPr>
          <p:cNvCxnSpPr/>
          <p:nvPr/>
        </p:nvCxnSpPr>
        <p:spPr bwMode="auto">
          <a:xfrm>
            <a:off x="493657" y="936721"/>
            <a:ext cx="149037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743E357F-53BF-D704-AB51-B775D1BD0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2" y="1116348"/>
            <a:ext cx="1038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DB40E5-EE74-FB3E-8BD8-02882660C6B3}"/>
              </a:ext>
            </a:extLst>
          </p:cNvPr>
          <p:cNvCxnSpPr/>
          <p:nvPr/>
        </p:nvCxnSpPr>
        <p:spPr bwMode="auto">
          <a:xfrm>
            <a:off x="493657" y="1289482"/>
            <a:ext cx="172897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C55D4DEF-A83C-3A90-E693-3D029738F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2" y="1677169"/>
            <a:ext cx="1038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95E3A4-6D0C-02B7-FFF8-02E0EB685AF2}"/>
              </a:ext>
            </a:extLst>
          </p:cNvPr>
          <p:cNvCxnSpPr/>
          <p:nvPr/>
        </p:nvCxnSpPr>
        <p:spPr bwMode="auto">
          <a:xfrm flipV="1">
            <a:off x="493657" y="1585576"/>
            <a:ext cx="1790555" cy="22576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A3A292AD-0C7D-75BD-4D63-95D380BD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2" y="2201622"/>
            <a:ext cx="1038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438B3-BE27-5745-F723-0AC20C18F67A}"/>
              </a:ext>
            </a:extLst>
          </p:cNvPr>
          <p:cNvCxnSpPr/>
          <p:nvPr/>
        </p:nvCxnSpPr>
        <p:spPr bwMode="auto">
          <a:xfrm>
            <a:off x="561390" y="2366818"/>
            <a:ext cx="1476518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2" name="TextBox 6">
            <a:extLst>
              <a:ext uri="{FF2B5EF4-FFF2-40B4-BE49-F238E27FC236}">
                <a16:creationId xmlns:a16="http://schemas.microsoft.com/office/drawing/2014/main" id="{908BEB51-4619-0BBD-5F62-DFE9FA2B2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2" y="2938992"/>
            <a:ext cx="1038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5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F9C6AAC1-B5DB-0AA8-9AC0-21094C989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2" y="5039213"/>
            <a:ext cx="1038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EE4C2B-9A43-0301-FC9F-96438D0EFC06}"/>
              </a:ext>
            </a:extLst>
          </p:cNvPr>
          <p:cNvCxnSpPr/>
          <p:nvPr/>
        </p:nvCxnSpPr>
        <p:spPr bwMode="auto">
          <a:xfrm>
            <a:off x="515209" y="5196472"/>
            <a:ext cx="170742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71162BD-86A6-FC35-9F67-7AA346554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485" y="5426653"/>
            <a:ext cx="1038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656039-46D0-6292-715D-6D9E00D80D57}"/>
              </a:ext>
            </a:extLst>
          </p:cNvPr>
          <p:cNvCxnSpPr/>
          <p:nvPr/>
        </p:nvCxnSpPr>
        <p:spPr bwMode="auto">
          <a:xfrm>
            <a:off x="2730636" y="5585740"/>
            <a:ext cx="63192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7" name="TextBox 6">
            <a:extLst>
              <a:ext uri="{FF2B5EF4-FFF2-40B4-BE49-F238E27FC236}">
                <a16:creationId xmlns:a16="http://schemas.microsoft.com/office/drawing/2014/main" id="{61B1AA28-CC18-D8DC-326E-3CC6C1856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485" y="5732991"/>
            <a:ext cx="1038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10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8FDF25-18D9-6F2A-FB27-F7F23415D67B}"/>
              </a:ext>
            </a:extLst>
          </p:cNvPr>
          <p:cNvCxnSpPr/>
          <p:nvPr/>
        </p:nvCxnSpPr>
        <p:spPr bwMode="auto">
          <a:xfrm>
            <a:off x="2268818" y="5892318"/>
            <a:ext cx="109374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9" name="TextBox 8">
            <a:extLst>
              <a:ext uri="{FF2B5EF4-FFF2-40B4-BE49-F238E27FC236}">
                <a16:creationId xmlns:a16="http://schemas.microsoft.com/office/drawing/2014/main" id="{FCAFD014-C096-3DAA-18DC-32B310E2E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2" y="5477932"/>
            <a:ext cx="1038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7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628E7E-2326-9668-59B1-DD71991197E0}"/>
              </a:ext>
            </a:extLst>
          </p:cNvPr>
          <p:cNvCxnSpPr/>
          <p:nvPr/>
        </p:nvCxnSpPr>
        <p:spPr bwMode="auto">
          <a:xfrm>
            <a:off x="515208" y="5635191"/>
            <a:ext cx="143033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1" name="TextBox 4">
            <a:extLst>
              <a:ext uri="{FF2B5EF4-FFF2-40B4-BE49-F238E27FC236}">
                <a16:creationId xmlns:a16="http://schemas.microsoft.com/office/drawing/2014/main" id="{404518FC-CEDD-5F55-0153-46FF5CED5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3795" y="1384205"/>
            <a:ext cx="24968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Urogenital diaphragm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95C770-1814-5CB4-89A7-6255BD288B2E}"/>
              </a:ext>
            </a:extLst>
          </p:cNvPr>
          <p:cNvCxnSpPr/>
          <p:nvPr/>
        </p:nvCxnSpPr>
        <p:spPr bwMode="auto">
          <a:xfrm>
            <a:off x="2692151" y="1558686"/>
            <a:ext cx="1292324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3" name="TextBox 6">
            <a:extLst>
              <a:ext uri="{FF2B5EF4-FFF2-40B4-BE49-F238E27FC236}">
                <a16:creationId xmlns:a16="http://schemas.microsoft.com/office/drawing/2014/main" id="{FC81685D-9121-9E79-CB91-A10A67973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3795" y="2006118"/>
            <a:ext cx="1038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8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55662A-50C1-52A1-4221-F663043A630F}"/>
              </a:ext>
            </a:extLst>
          </p:cNvPr>
          <p:cNvCxnSpPr/>
          <p:nvPr/>
        </p:nvCxnSpPr>
        <p:spPr bwMode="auto">
          <a:xfrm>
            <a:off x="2415060" y="1600970"/>
            <a:ext cx="1530930" cy="54908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5" name="TextBox 4">
            <a:extLst>
              <a:ext uri="{FF2B5EF4-FFF2-40B4-BE49-F238E27FC236}">
                <a16:creationId xmlns:a16="http://schemas.microsoft.com/office/drawing/2014/main" id="{93250B79-EFD2-16EE-959F-5DE4E47FB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436" y="6140932"/>
            <a:ext cx="1753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>
                <a:latin typeface="Arial"/>
              </a:rPr>
              <a:t>(a) Frontal section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304AF196-CAED-9689-2DAF-E0C427332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3795" y="412845"/>
            <a:ext cx="23174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Urinary bladder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1AE292-68A4-6AF9-6A9C-936B1338E59E}"/>
              </a:ext>
            </a:extLst>
          </p:cNvPr>
          <p:cNvCxnSpPr/>
          <p:nvPr/>
        </p:nvCxnSpPr>
        <p:spPr bwMode="auto">
          <a:xfrm>
            <a:off x="2438151" y="556778"/>
            <a:ext cx="157711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8" name="Freeform 40">
            <a:extLst>
              <a:ext uri="{FF2B5EF4-FFF2-40B4-BE49-F238E27FC236}">
                <a16:creationId xmlns:a16="http://schemas.microsoft.com/office/drawing/2014/main" id="{E7A3FBB5-F317-3D9A-9611-5DEE3BA481E7}"/>
              </a:ext>
            </a:extLst>
          </p:cNvPr>
          <p:cNvSpPr/>
          <p:nvPr/>
        </p:nvSpPr>
        <p:spPr>
          <a:xfrm>
            <a:off x="513908" y="3094182"/>
            <a:ext cx="2078182" cy="561879"/>
          </a:xfrm>
          <a:custGeom>
            <a:avLst/>
            <a:gdLst>
              <a:gd name="connsiteX0" fmla="*/ 1316182 w 2078182"/>
              <a:gd name="connsiteY0" fmla="*/ 0 h 561879"/>
              <a:gd name="connsiteX1" fmla="*/ 0 w 2078182"/>
              <a:gd name="connsiteY1" fmla="*/ 0 h 561879"/>
              <a:gd name="connsiteX2" fmla="*/ 2078182 w 2078182"/>
              <a:gd name="connsiteY2" fmla="*/ 561879 h 56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8182" h="561879">
                <a:moveTo>
                  <a:pt x="1316182" y="0"/>
                </a:moveTo>
                <a:lnTo>
                  <a:pt x="0" y="0"/>
                </a:lnTo>
                <a:lnTo>
                  <a:pt x="2078182" y="561879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B91DFB-E04D-074D-92BE-D865E6CD5F79}"/>
              </a:ext>
            </a:extLst>
          </p:cNvPr>
          <p:cNvGrpSpPr/>
          <p:nvPr/>
        </p:nvGrpSpPr>
        <p:grpSpPr>
          <a:xfrm>
            <a:off x="4186517" y="2859031"/>
            <a:ext cx="3433483" cy="2409734"/>
            <a:chOff x="3935019" y="1123570"/>
            <a:chExt cx="8443176" cy="6096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F9C6B7-2C5C-B813-2B4C-5389A7E5E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019" y="1123570"/>
              <a:ext cx="8004048" cy="6096000"/>
            </a:xfrm>
            <a:prstGeom prst="rect">
              <a:avLst/>
            </a:prstGeom>
          </p:spPr>
        </p:pic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1BE751E9-530D-A8EE-5839-36E535D87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39971" y="2313041"/>
              <a:ext cx="1038224" cy="57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Arial"/>
                </a:rPr>
                <a:t>5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144EBAE-E847-3B61-58B6-2EA4B80B726A}"/>
                </a:ext>
              </a:extLst>
            </p:cNvPr>
            <p:cNvCxnSpPr/>
            <p:nvPr/>
          </p:nvCxnSpPr>
          <p:spPr bwMode="auto">
            <a:xfrm>
              <a:off x="7421346" y="2633765"/>
              <a:ext cx="387542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sp>
          <p:nvSpPr>
            <p:cNvPr id="33" name="TextBox 6">
              <a:extLst>
                <a:ext uri="{FF2B5EF4-FFF2-40B4-BE49-F238E27FC236}">
                  <a16:creationId xmlns:a16="http://schemas.microsoft.com/office/drawing/2014/main" id="{062CFD73-FE05-75FF-B717-57211B88D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32274" y="4358895"/>
              <a:ext cx="1038224" cy="57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Arial"/>
                </a:rPr>
                <a:t>4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568C40-CBA0-9985-26A4-C8BEC6B65A4F}"/>
                </a:ext>
              </a:extLst>
            </p:cNvPr>
            <p:cNvCxnSpPr/>
            <p:nvPr/>
          </p:nvCxnSpPr>
          <p:spPr bwMode="auto">
            <a:xfrm flipV="1">
              <a:off x="6200606" y="2628328"/>
              <a:ext cx="2513831" cy="13126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sp>
          <p:nvSpPr>
            <p:cNvPr id="35" name="TextBox 4">
              <a:extLst>
                <a:ext uri="{FF2B5EF4-FFF2-40B4-BE49-F238E27FC236}">
                  <a16:creationId xmlns:a16="http://schemas.microsoft.com/office/drawing/2014/main" id="{7B2755A5-B092-DAC7-DB7B-D6021F18FD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23036" y="5197865"/>
              <a:ext cx="1038224" cy="57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Arial"/>
                </a:rPr>
                <a:t>6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E552C5A-B233-9DCD-AEFB-DFE458A1E0C4}"/>
                </a:ext>
              </a:extLst>
            </p:cNvPr>
            <p:cNvCxnSpPr/>
            <p:nvPr/>
          </p:nvCxnSpPr>
          <p:spPr bwMode="auto">
            <a:xfrm>
              <a:off x="6682437" y="5052873"/>
              <a:ext cx="4597400" cy="44262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A55DEFB-BBBC-4BFE-E1C1-12E1A835BC92}"/>
                </a:ext>
              </a:extLst>
            </p:cNvPr>
            <p:cNvCxnSpPr/>
            <p:nvPr/>
          </p:nvCxnSpPr>
          <p:spPr bwMode="auto">
            <a:xfrm>
              <a:off x="6797891" y="4710407"/>
              <a:ext cx="447425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chemeClr val="bg1"/>
              </a:outerShdw>
            </a:effectLst>
          </p:spPr>
        </p:cxn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A6F02D70-1F8B-A2A8-A102-3A93C0D8DA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9764" y="5835173"/>
              <a:ext cx="2003623" cy="57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Arial"/>
                </a:rPr>
                <a:t>Ventral</a:t>
              </a:r>
            </a:p>
          </p:txBody>
        </p:sp>
        <p:sp>
          <p:nvSpPr>
            <p:cNvPr id="39" name="TextBox 6">
              <a:extLst>
                <a:ext uri="{FF2B5EF4-FFF2-40B4-BE49-F238E27FC236}">
                  <a16:creationId xmlns:a16="http://schemas.microsoft.com/office/drawing/2014/main" id="{34CD3AC7-32CF-96E2-6FCF-A40A57959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745" y="6518662"/>
              <a:ext cx="4832509" cy="57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latin typeface="Arial"/>
                </a:rPr>
                <a:t>(b) Transverse section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3C021C5E-7089-5141-E15D-B2C99F20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413" y="-144377"/>
            <a:ext cx="8114479" cy="64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3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>
            <a:extLst>
              <a:ext uri="{FF2B5EF4-FFF2-40B4-BE49-F238E27FC236}">
                <a16:creationId xmlns:a16="http://schemas.microsoft.com/office/drawing/2014/main" id="{756057E3-E65E-AB90-F201-D26F7C169D1D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8C8DAE-1A76-AECC-B180-AA6743484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51688"/>
            <a:ext cx="8534400" cy="575462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15E16A-C961-9654-B7B1-585411113F9D}"/>
              </a:ext>
            </a:extLst>
          </p:cNvPr>
          <p:cNvCxnSpPr/>
          <p:nvPr/>
        </p:nvCxnSpPr>
        <p:spPr bwMode="auto">
          <a:xfrm>
            <a:off x="6477000" y="3317921"/>
            <a:ext cx="1889125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9" name="TextBox 5">
            <a:extLst>
              <a:ext uri="{FF2B5EF4-FFF2-40B4-BE49-F238E27FC236}">
                <a16:creationId xmlns:a16="http://schemas.microsoft.com/office/drawing/2014/main" id="{6EF6F69B-911E-A066-1302-400F9C13E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663" y="3109959"/>
            <a:ext cx="7953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11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5BD598CB-6F8A-2C03-2EF3-7888628A8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2692400"/>
            <a:ext cx="7953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AA0641-7958-6DE3-23DF-F3C5A6BA45B1}"/>
              </a:ext>
            </a:extLst>
          </p:cNvPr>
          <p:cNvCxnSpPr/>
          <p:nvPr/>
        </p:nvCxnSpPr>
        <p:spPr bwMode="auto">
          <a:xfrm>
            <a:off x="1524000" y="2895600"/>
            <a:ext cx="36576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AC6AE6-FAF8-728D-9A8D-2A0B58C5D41E}"/>
              </a:ext>
            </a:extLst>
          </p:cNvPr>
          <p:cNvCxnSpPr/>
          <p:nvPr/>
        </p:nvCxnSpPr>
        <p:spPr bwMode="auto">
          <a:xfrm>
            <a:off x="5773738" y="3679802"/>
            <a:ext cx="2592387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33" name="TextBox 10">
            <a:extLst>
              <a:ext uri="{FF2B5EF4-FFF2-40B4-BE49-F238E27FC236}">
                <a16:creationId xmlns:a16="http://schemas.microsoft.com/office/drawing/2014/main" id="{1E555687-3C87-33AD-275F-AA45EA355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663" y="3487715"/>
            <a:ext cx="7953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12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B835F1-D25D-7846-224E-1FE41190FD81}"/>
              </a:ext>
            </a:extLst>
          </p:cNvPr>
          <p:cNvCxnSpPr/>
          <p:nvPr/>
        </p:nvCxnSpPr>
        <p:spPr bwMode="auto">
          <a:xfrm>
            <a:off x="5079867" y="5361333"/>
            <a:ext cx="3286258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35" name="TextBox 13">
            <a:extLst>
              <a:ext uri="{FF2B5EF4-FFF2-40B4-BE49-F238E27FC236}">
                <a16:creationId xmlns:a16="http://schemas.microsoft.com/office/drawing/2014/main" id="{01B76ACF-2892-DF87-921C-797177545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663" y="5147020"/>
            <a:ext cx="7953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13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6520E12-0267-C50B-D958-B76BFE79F58F}"/>
              </a:ext>
            </a:extLst>
          </p:cNvPr>
          <p:cNvCxnSpPr/>
          <p:nvPr/>
        </p:nvCxnSpPr>
        <p:spPr bwMode="auto">
          <a:xfrm>
            <a:off x="5664200" y="5713574"/>
            <a:ext cx="2701925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37" name="TextBox 15">
            <a:extLst>
              <a:ext uri="{FF2B5EF4-FFF2-40B4-BE49-F238E27FC236}">
                <a16:creationId xmlns:a16="http://schemas.microsoft.com/office/drawing/2014/main" id="{E4F1B0A3-364F-E867-7E9A-05F0FC21F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663" y="5502436"/>
            <a:ext cx="7953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14</a:t>
            </a: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CFEAE8F4-4C65-10A4-8A44-658655693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2949644"/>
            <a:ext cx="7953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2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7D0FDE-C39E-BD51-F8E6-DA8CBD751170}"/>
              </a:ext>
            </a:extLst>
          </p:cNvPr>
          <p:cNvCxnSpPr/>
          <p:nvPr/>
        </p:nvCxnSpPr>
        <p:spPr bwMode="auto">
          <a:xfrm>
            <a:off x="1524000" y="3152844"/>
            <a:ext cx="33528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0" name="TextBox 22">
            <a:extLst>
              <a:ext uri="{FF2B5EF4-FFF2-40B4-BE49-F238E27FC236}">
                <a16:creationId xmlns:a16="http://schemas.microsoft.com/office/drawing/2014/main" id="{412150D8-9F1A-B693-3664-DD1AABFC0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3197340"/>
            <a:ext cx="7953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3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057A968-E76D-17C4-D382-EC7443C95B73}"/>
              </a:ext>
            </a:extLst>
          </p:cNvPr>
          <p:cNvCxnSpPr/>
          <p:nvPr/>
        </p:nvCxnSpPr>
        <p:spPr bwMode="auto">
          <a:xfrm>
            <a:off x="1524000" y="3400540"/>
            <a:ext cx="3106738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2" name="TextBox 24">
            <a:extLst>
              <a:ext uri="{FF2B5EF4-FFF2-40B4-BE49-F238E27FC236}">
                <a16:creationId xmlns:a16="http://schemas.microsoft.com/office/drawing/2014/main" id="{7B4C3BDC-79CE-4607-179F-82B1A8714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3454584"/>
            <a:ext cx="7953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4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9EA966-44BA-7DD8-888F-6C05AB36FAD6}"/>
              </a:ext>
            </a:extLst>
          </p:cNvPr>
          <p:cNvCxnSpPr/>
          <p:nvPr/>
        </p:nvCxnSpPr>
        <p:spPr bwMode="auto">
          <a:xfrm>
            <a:off x="1524000" y="3648236"/>
            <a:ext cx="280152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4" name="TextBox 26">
            <a:extLst>
              <a:ext uri="{FF2B5EF4-FFF2-40B4-BE49-F238E27FC236}">
                <a16:creationId xmlns:a16="http://schemas.microsoft.com/office/drawing/2014/main" id="{AC05AC03-DF05-3C46-A304-7BF69D1E7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3692732"/>
            <a:ext cx="7953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5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F39FB64-E27A-2AB1-9780-6A2804F78984}"/>
              </a:ext>
            </a:extLst>
          </p:cNvPr>
          <p:cNvCxnSpPr/>
          <p:nvPr/>
        </p:nvCxnSpPr>
        <p:spPr bwMode="auto">
          <a:xfrm>
            <a:off x="1524000" y="3895932"/>
            <a:ext cx="107322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6" name="TextBox 28">
            <a:extLst>
              <a:ext uri="{FF2B5EF4-FFF2-40B4-BE49-F238E27FC236}">
                <a16:creationId xmlns:a16="http://schemas.microsoft.com/office/drawing/2014/main" id="{F67212AF-278D-1F4D-AF1D-53D90C203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4105620"/>
            <a:ext cx="7953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6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5C9718-9341-4438-5CB7-0DB92CEE25DF}"/>
              </a:ext>
            </a:extLst>
          </p:cNvPr>
          <p:cNvCxnSpPr/>
          <p:nvPr/>
        </p:nvCxnSpPr>
        <p:spPr bwMode="auto">
          <a:xfrm>
            <a:off x="1524000" y="4308820"/>
            <a:ext cx="3598863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8" name="TextBox 30">
            <a:extLst>
              <a:ext uri="{FF2B5EF4-FFF2-40B4-BE49-F238E27FC236}">
                <a16:creationId xmlns:a16="http://schemas.microsoft.com/office/drawing/2014/main" id="{72193591-F126-80B1-EA30-05B71D4A9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4572368"/>
            <a:ext cx="7953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7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7EB7B4-7E3B-306C-6D2C-0E7C3E01286F}"/>
              </a:ext>
            </a:extLst>
          </p:cNvPr>
          <p:cNvCxnSpPr/>
          <p:nvPr/>
        </p:nvCxnSpPr>
        <p:spPr bwMode="auto">
          <a:xfrm>
            <a:off x="1524000" y="4775568"/>
            <a:ext cx="35814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50" name="TextBox 32">
            <a:extLst>
              <a:ext uri="{FF2B5EF4-FFF2-40B4-BE49-F238E27FC236}">
                <a16:creationId xmlns:a16="http://schemas.microsoft.com/office/drawing/2014/main" id="{F0B7BF9B-5ED8-CEA7-265D-038FD5872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4759532"/>
            <a:ext cx="7953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8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F8D5E76-F795-EF7A-E99E-F8E7E0D10FBB}"/>
              </a:ext>
            </a:extLst>
          </p:cNvPr>
          <p:cNvCxnSpPr/>
          <p:nvPr/>
        </p:nvCxnSpPr>
        <p:spPr bwMode="auto">
          <a:xfrm>
            <a:off x="1524000" y="4962732"/>
            <a:ext cx="3284538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52" name="TextBox 34">
            <a:extLst>
              <a:ext uri="{FF2B5EF4-FFF2-40B4-BE49-F238E27FC236}">
                <a16:creationId xmlns:a16="http://schemas.microsoft.com/office/drawing/2014/main" id="{83D406E5-35D5-3295-36A1-D0244AE76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5617012"/>
            <a:ext cx="7953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9</a:t>
            </a:r>
          </a:p>
        </p:txBody>
      </p:sp>
      <p:sp>
        <p:nvSpPr>
          <p:cNvPr id="53" name="Freeform 36">
            <a:extLst>
              <a:ext uri="{FF2B5EF4-FFF2-40B4-BE49-F238E27FC236}">
                <a16:creationId xmlns:a16="http://schemas.microsoft.com/office/drawing/2014/main" id="{6C1B7D9A-F871-1811-531A-2245F474E96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72969" y="3286919"/>
            <a:ext cx="688975" cy="119063"/>
          </a:xfrm>
          <a:custGeom>
            <a:avLst/>
            <a:gdLst>
              <a:gd name="T0" fmla="*/ 0 w 2514600"/>
              <a:gd name="T1" fmla="*/ 8085 h 186266"/>
              <a:gd name="T2" fmla="*/ 0 w 2514600"/>
              <a:gd name="T3" fmla="*/ 0 h 186266"/>
              <a:gd name="T4" fmla="*/ 291 w 2514600"/>
              <a:gd name="T5" fmla="*/ 0 h 186266"/>
              <a:gd name="T6" fmla="*/ 292 w 2514600"/>
              <a:gd name="T7" fmla="*/ 8085 h 186266"/>
              <a:gd name="T8" fmla="*/ 0 60000 65536"/>
              <a:gd name="T9" fmla="*/ 0 60000 65536"/>
              <a:gd name="T10" fmla="*/ 0 60000 65536"/>
              <a:gd name="T11" fmla="*/ 0 60000 65536"/>
              <a:gd name="T12" fmla="*/ 0 w 2514600"/>
              <a:gd name="T13" fmla="*/ 0 h 186266"/>
              <a:gd name="T14" fmla="*/ 2514600 w 2514600"/>
              <a:gd name="T15" fmla="*/ 186266 h 1862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4600" h="186266">
                <a:moveTo>
                  <a:pt x="0" y="186266"/>
                </a:moveTo>
                <a:lnTo>
                  <a:pt x="0" y="0"/>
                </a:lnTo>
                <a:lnTo>
                  <a:pt x="2506133" y="0"/>
                </a:lnTo>
                <a:lnTo>
                  <a:pt x="2514600" y="186266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dirty="0">
              <a:latin typeface="Arial"/>
            </a:endParaRPr>
          </a:p>
        </p:txBody>
      </p:sp>
      <p:cxnSp>
        <p:nvCxnSpPr>
          <p:cNvPr id="54" name="Straight Connector 44">
            <a:extLst>
              <a:ext uri="{FF2B5EF4-FFF2-40B4-BE49-F238E27FC236}">
                <a16:creationId xmlns:a16="http://schemas.microsoft.com/office/drawing/2014/main" id="{6DD0F91E-0AF6-6D32-DAAA-20135310F46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95988" y="3365385"/>
            <a:ext cx="261937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sp>
        <p:nvSpPr>
          <p:cNvPr id="55" name="TextBox 45">
            <a:extLst>
              <a:ext uri="{FF2B5EF4-FFF2-40B4-BE49-F238E27FC236}">
                <a16:creationId xmlns:a16="http://schemas.microsoft.com/office/drawing/2014/main" id="{2918CCEE-AE6B-47E9-4E68-ADE578AEF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92" y="3152660"/>
            <a:ext cx="99831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Layers </a:t>
            </a:r>
          </a:p>
          <a:p>
            <a:r>
              <a:rPr lang="en-US" sz="1600" dirty="0">
                <a:latin typeface="Arial"/>
              </a:rPr>
              <a:t>of uterus</a:t>
            </a:r>
          </a:p>
        </p:txBody>
      </p:sp>
      <p:sp>
        <p:nvSpPr>
          <p:cNvPr id="56" name="Freeform 31">
            <a:extLst>
              <a:ext uri="{FF2B5EF4-FFF2-40B4-BE49-F238E27FC236}">
                <a16:creationId xmlns:a16="http://schemas.microsoft.com/office/drawing/2014/main" id="{1B711D24-5DBC-CE63-F493-D8F2A9524D28}"/>
              </a:ext>
            </a:extLst>
          </p:cNvPr>
          <p:cNvSpPr/>
          <p:nvPr/>
        </p:nvSpPr>
        <p:spPr bwMode="auto">
          <a:xfrm>
            <a:off x="1506538" y="5718612"/>
            <a:ext cx="3217862" cy="236538"/>
          </a:xfrm>
          <a:custGeom>
            <a:avLst/>
            <a:gdLst>
              <a:gd name="connsiteX0" fmla="*/ 3200400 w 3217333"/>
              <a:gd name="connsiteY0" fmla="*/ 0 h 237067"/>
              <a:gd name="connsiteX1" fmla="*/ 0 w 3217333"/>
              <a:gd name="connsiteY1" fmla="*/ 93133 h 237067"/>
              <a:gd name="connsiteX2" fmla="*/ 3217333 w 3217333"/>
              <a:gd name="connsiteY2" fmla="*/ 237067 h 23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7333" h="237067">
                <a:moveTo>
                  <a:pt x="3200400" y="0"/>
                </a:moveTo>
                <a:lnTo>
                  <a:pt x="0" y="93133"/>
                </a:lnTo>
                <a:lnTo>
                  <a:pt x="3217333" y="2370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sz="1600" dirty="0">
              <a:latin typeface="Arial"/>
              <a:ea typeface="+mn-ea"/>
              <a:cs typeface="+mn-cs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E2DC58-6674-27FD-E58A-9462A469D508}"/>
              </a:ext>
            </a:extLst>
          </p:cNvPr>
          <p:cNvCxnSpPr/>
          <p:nvPr/>
        </p:nvCxnSpPr>
        <p:spPr bwMode="auto">
          <a:xfrm rot="16200000" flipV="1">
            <a:off x="4405072" y="1425576"/>
            <a:ext cx="92392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3980000">
              <a:schemeClr val="bg1"/>
            </a:outerShdw>
          </a:effectLst>
        </p:spPr>
      </p:cxnSp>
      <p:sp>
        <p:nvSpPr>
          <p:cNvPr id="58" name="TextBox 5">
            <a:extLst>
              <a:ext uri="{FF2B5EF4-FFF2-40B4-BE49-F238E27FC236}">
                <a16:creationId xmlns:a16="http://schemas.microsoft.com/office/drawing/2014/main" id="{F95C1A35-F2DB-D533-CA1E-37B1E7B27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573" y="627063"/>
            <a:ext cx="7953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latin typeface="Arial"/>
              </a:rPr>
              <a:t>10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0FA2571-4ED0-D9E8-D5D2-B24147CE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79" y="258805"/>
            <a:ext cx="9059441" cy="6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7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125565-AA6F-8CDD-DBEB-9CDDDECFD0AF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18371-C777-0D1E-C1D0-6D18F9B21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381000"/>
            <a:ext cx="6827520" cy="6096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BA310B-E1AA-EFB1-39C2-313835C10CCF}"/>
              </a:ext>
            </a:extLst>
          </p:cNvPr>
          <p:cNvCxnSpPr/>
          <p:nvPr/>
        </p:nvCxnSpPr>
        <p:spPr bwMode="auto">
          <a:xfrm>
            <a:off x="6397577" y="3792538"/>
            <a:ext cx="149547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E6D133F9-2EDF-4E1F-60FD-D34DD1491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463" y="3589338"/>
            <a:ext cx="88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3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3D04F0-8E96-C710-F008-D40EA9EF7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15" y="5301779"/>
            <a:ext cx="1211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449501-998B-27C8-2B5E-20D9628D95C9}"/>
              </a:ext>
            </a:extLst>
          </p:cNvPr>
          <p:cNvCxnSpPr/>
          <p:nvPr/>
        </p:nvCxnSpPr>
        <p:spPr bwMode="auto">
          <a:xfrm flipV="1">
            <a:off x="1460939" y="5012809"/>
            <a:ext cx="2243927" cy="48695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2B2B20-F6BB-2F1B-B5B5-217CF58B965B}"/>
              </a:ext>
            </a:extLst>
          </p:cNvPr>
          <p:cNvCxnSpPr/>
          <p:nvPr/>
        </p:nvCxnSpPr>
        <p:spPr bwMode="auto">
          <a:xfrm flipV="1">
            <a:off x="7056432" y="4114800"/>
            <a:ext cx="836618" cy="47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CC77660E-D7D7-A94D-BC27-4589765C3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463" y="3911600"/>
            <a:ext cx="88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7E1021-FC11-E48B-300F-13C6BDEB18B3}"/>
              </a:ext>
            </a:extLst>
          </p:cNvPr>
          <p:cNvCxnSpPr/>
          <p:nvPr/>
        </p:nvCxnSpPr>
        <p:spPr bwMode="auto">
          <a:xfrm>
            <a:off x="5901049" y="4765675"/>
            <a:ext cx="199200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BDFAB4DB-E74F-2886-0846-BD73366A6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463" y="4564063"/>
            <a:ext cx="889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3520EA-FA8C-8208-7D5D-2CE7A53D4F27}"/>
              </a:ext>
            </a:extLst>
          </p:cNvPr>
          <p:cNvCxnSpPr/>
          <p:nvPr/>
        </p:nvCxnSpPr>
        <p:spPr bwMode="auto">
          <a:xfrm>
            <a:off x="5308600" y="4953000"/>
            <a:ext cx="2584450" cy="5873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FA1A0C9B-7650-5DDD-441D-A5E69D82D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463" y="4800600"/>
            <a:ext cx="88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42E66C-1114-1B59-6021-5092523E73A3}"/>
              </a:ext>
            </a:extLst>
          </p:cNvPr>
          <p:cNvCxnSpPr/>
          <p:nvPr/>
        </p:nvCxnSpPr>
        <p:spPr bwMode="auto">
          <a:xfrm>
            <a:off x="5251743" y="5136936"/>
            <a:ext cx="2641307" cy="10340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5" name="TextBox 15">
            <a:extLst>
              <a:ext uri="{FF2B5EF4-FFF2-40B4-BE49-F238E27FC236}">
                <a16:creationId xmlns:a16="http://schemas.microsoft.com/office/drawing/2014/main" id="{2013FF1E-7238-646A-33B7-0A5B0A215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463" y="5029200"/>
            <a:ext cx="88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7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CEEC6-0C4A-00B2-8958-18FFCC226D6F}"/>
              </a:ext>
            </a:extLst>
          </p:cNvPr>
          <p:cNvCxnSpPr/>
          <p:nvPr/>
        </p:nvCxnSpPr>
        <p:spPr bwMode="auto">
          <a:xfrm>
            <a:off x="5375875" y="5385189"/>
            <a:ext cx="2517175" cy="8374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7" name="TextBox 17">
            <a:extLst>
              <a:ext uri="{FF2B5EF4-FFF2-40B4-BE49-F238E27FC236}">
                <a16:creationId xmlns:a16="http://schemas.microsoft.com/office/drawing/2014/main" id="{805D9CAF-E10F-F6A8-4D61-7E3660822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463" y="5265738"/>
            <a:ext cx="88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8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FC853690-0426-170D-0878-328B79EE4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598" y="5768525"/>
            <a:ext cx="1211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24A6CD-BEB1-E39C-9569-58F840067458}"/>
              </a:ext>
            </a:extLst>
          </p:cNvPr>
          <p:cNvCxnSpPr/>
          <p:nvPr/>
        </p:nvCxnSpPr>
        <p:spPr bwMode="auto">
          <a:xfrm flipV="1">
            <a:off x="1690106" y="5022357"/>
            <a:ext cx="3141497" cy="93572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0" name="TextBox 25">
            <a:extLst>
              <a:ext uri="{FF2B5EF4-FFF2-40B4-BE49-F238E27FC236}">
                <a16:creationId xmlns:a16="http://schemas.microsoft.com/office/drawing/2014/main" id="{55379A02-0C14-1A11-3537-AD021F83B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380" y="6197600"/>
            <a:ext cx="2945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Arial"/>
              </a:rPr>
              <a:t>(b) Sagittal section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B2E9B6-9B36-4163-BD84-99699A1B0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87" y="173454"/>
            <a:ext cx="7681626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6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7F2CBD-C959-3792-AB7F-FBEAB4E46F1E}"/>
              </a:ext>
            </a:extLst>
          </p:cNvPr>
          <p:cNvSpPr txBox="1">
            <a:spLocks/>
          </p:cNvSpPr>
          <p:nvPr/>
        </p:nvSpPr>
        <p:spPr>
          <a:xfrm>
            <a:off x="162791" y="6019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86E18-4466-887A-D823-66CDC298D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998" y="0"/>
            <a:ext cx="826617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002820D-CE32-F916-EE9A-5F93AD42B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45775" y="4717958"/>
            <a:ext cx="120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03AF4E-9EFC-B1EB-25CF-084074C53BFA}"/>
              </a:ext>
            </a:extLst>
          </p:cNvPr>
          <p:cNvCxnSpPr/>
          <p:nvPr/>
        </p:nvCxnSpPr>
        <p:spPr bwMode="auto">
          <a:xfrm>
            <a:off x="-550500" y="4938620"/>
            <a:ext cx="395377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8FCA8D-5648-BFBB-99A3-409498CAD974}"/>
              </a:ext>
            </a:extLst>
          </p:cNvPr>
          <p:cNvCxnSpPr/>
          <p:nvPr/>
        </p:nvCxnSpPr>
        <p:spPr bwMode="auto">
          <a:xfrm>
            <a:off x="3345979" y="1614787"/>
            <a:ext cx="388332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C31C6BF8-15E3-0EC4-1C00-8CA531E34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606" y="1411587"/>
            <a:ext cx="68048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FD0E00-271E-C6D7-0F21-A2850AD2776E}"/>
              </a:ext>
            </a:extLst>
          </p:cNvPr>
          <p:cNvCxnSpPr/>
          <p:nvPr/>
        </p:nvCxnSpPr>
        <p:spPr bwMode="auto">
          <a:xfrm>
            <a:off x="3365076" y="2434420"/>
            <a:ext cx="386423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75DF8C8C-2106-E744-4DC9-744B3972B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606" y="2229632"/>
            <a:ext cx="68048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6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9BE949-A2CD-84DD-DD27-252045C96DB2}"/>
              </a:ext>
            </a:extLst>
          </p:cNvPr>
          <p:cNvCxnSpPr/>
          <p:nvPr/>
        </p:nvCxnSpPr>
        <p:spPr bwMode="auto">
          <a:xfrm>
            <a:off x="3374624" y="2633861"/>
            <a:ext cx="3809423" cy="10648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1" name="TextBox 12">
            <a:extLst>
              <a:ext uri="{FF2B5EF4-FFF2-40B4-BE49-F238E27FC236}">
                <a16:creationId xmlns:a16="http://schemas.microsoft.com/office/drawing/2014/main" id="{551D191A-12FF-D21A-4DC2-FA2530C46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7718" y="2565622"/>
            <a:ext cx="68048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7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A0ACC-81CA-2152-E114-FD010603B760}"/>
              </a:ext>
            </a:extLst>
          </p:cNvPr>
          <p:cNvCxnSpPr/>
          <p:nvPr/>
        </p:nvCxnSpPr>
        <p:spPr bwMode="auto">
          <a:xfrm>
            <a:off x="3374624" y="3129929"/>
            <a:ext cx="385468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3" name="TextBox 14">
            <a:extLst>
              <a:ext uri="{FF2B5EF4-FFF2-40B4-BE49-F238E27FC236}">
                <a16:creationId xmlns:a16="http://schemas.microsoft.com/office/drawing/2014/main" id="{FCBE0BA2-1BA1-B1DB-6230-2C2253E61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606" y="2942650"/>
            <a:ext cx="68048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9D0090-CCDB-B8D2-4F93-FA7781C87051}"/>
              </a:ext>
            </a:extLst>
          </p:cNvPr>
          <p:cNvCxnSpPr/>
          <p:nvPr/>
        </p:nvCxnSpPr>
        <p:spPr bwMode="auto">
          <a:xfrm>
            <a:off x="3336430" y="3528644"/>
            <a:ext cx="3892876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5" name="TextBox 16">
            <a:extLst>
              <a:ext uri="{FF2B5EF4-FFF2-40B4-BE49-F238E27FC236}">
                <a16:creationId xmlns:a16="http://schemas.microsoft.com/office/drawing/2014/main" id="{68A12645-306C-2953-C559-D814ACAAD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606" y="3325444"/>
            <a:ext cx="68048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9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2F7717C9-B8A2-6DCB-A72F-22EBD7424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45775" y="3539619"/>
            <a:ext cx="120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9519CE-B219-C7CE-D6BF-95E511AD0893}"/>
              </a:ext>
            </a:extLst>
          </p:cNvPr>
          <p:cNvCxnSpPr/>
          <p:nvPr/>
        </p:nvCxnSpPr>
        <p:spPr bwMode="auto">
          <a:xfrm>
            <a:off x="-550500" y="3760281"/>
            <a:ext cx="394422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8" name="TextBox 20">
            <a:extLst>
              <a:ext uri="{FF2B5EF4-FFF2-40B4-BE49-F238E27FC236}">
                <a16:creationId xmlns:a16="http://schemas.microsoft.com/office/drawing/2014/main" id="{8A6A766D-1D8A-9F88-5673-34365EB28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45775" y="2844110"/>
            <a:ext cx="120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2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F3284459-57BA-96BF-5BFF-A056945AB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45775" y="2454091"/>
            <a:ext cx="1209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1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0828426-6A1E-8044-7414-1877550FDE95}"/>
              </a:ext>
            </a:extLst>
          </p:cNvPr>
          <p:cNvSpPr/>
          <p:nvPr/>
        </p:nvSpPr>
        <p:spPr bwMode="auto">
          <a:xfrm>
            <a:off x="-515575" y="2846295"/>
            <a:ext cx="4014332" cy="257802"/>
          </a:xfrm>
          <a:custGeom>
            <a:avLst/>
            <a:gdLst>
              <a:gd name="connsiteX0" fmla="*/ 3793067 w 3793067"/>
              <a:gd name="connsiteY0" fmla="*/ 0 h 296334"/>
              <a:gd name="connsiteX1" fmla="*/ 0 w 3793067"/>
              <a:gd name="connsiteY1" fmla="*/ 228600 h 296334"/>
              <a:gd name="connsiteX2" fmla="*/ 3462867 w 3793067"/>
              <a:gd name="connsiteY2" fmla="*/ 287867 h 296334"/>
              <a:gd name="connsiteX3" fmla="*/ 3454400 w 3793067"/>
              <a:gd name="connsiteY3" fmla="*/ 296334 h 2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3067" h="296334">
                <a:moveTo>
                  <a:pt x="3793067" y="0"/>
                </a:moveTo>
                <a:lnTo>
                  <a:pt x="0" y="228600"/>
                </a:lnTo>
                <a:lnTo>
                  <a:pt x="3462867" y="287867"/>
                </a:lnTo>
                <a:lnTo>
                  <a:pt x="3454400" y="296334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6514F3A-F9D1-2213-BA56-A39895EBDBFB}"/>
              </a:ext>
            </a:extLst>
          </p:cNvPr>
          <p:cNvSpPr/>
          <p:nvPr/>
        </p:nvSpPr>
        <p:spPr bwMode="auto">
          <a:xfrm rot="21401380">
            <a:off x="-578543" y="2544267"/>
            <a:ext cx="4096799" cy="226270"/>
          </a:xfrm>
          <a:custGeom>
            <a:avLst/>
            <a:gdLst>
              <a:gd name="connsiteX0" fmla="*/ 3852333 w 3852333"/>
              <a:gd name="connsiteY0" fmla="*/ 93133 h 220133"/>
              <a:gd name="connsiteX1" fmla="*/ 0 w 3852333"/>
              <a:gd name="connsiteY1" fmla="*/ 0 h 220133"/>
              <a:gd name="connsiteX2" fmla="*/ 3513667 w 3852333"/>
              <a:gd name="connsiteY2" fmla="*/ 220133 h 22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52333" h="220133">
                <a:moveTo>
                  <a:pt x="3852333" y="93133"/>
                </a:moveTo>
                <a:lnTo>
                  <a:pt x="0" y="0"/>
                </a:lnTo>
                <a:lnTo>
                  <a:pt x="3513667" y="220133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F224EC-5BF7-3817-CA42-7D569557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181" y="173454"/>
            <a:ext cx="8809484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8AAC4D-ECDD-1D95-054E-857156BE45A5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683DE-D1A8-8989-094C-FFA86DE15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381000"/>
            <a:ext cx="6126480" cy="6096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4D85CC-3DE6-960E-1DBD-9DD9425B94F6}"/>
              </a:ext>
            </a:extLst>
          </p:cNvPr>
          <p:cNvCxnSpPr/>
          <p:nvPr/>
        </p:nvCxnSpPr>
        <p:spPr bwMode="auto">
          <a:xfrm flipV="1">
            <a:off x="4907204" y="828420"/>
            <a:ext cx="0" cy="80432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631937CE-43E0-A99D-C17F-288E7EDF2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8405" y="492125"/>
            <a:ext cx="889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07A488-7CE8-EDC5-C206-D135B2D068D7}"/>
              </a:ext>
            </a:extLst>
          </p:cNvPr>
          <p:cNvCxnSpPr/>
          <p:nvPr/>
        </p:nvCxnSpPr>
        <p:spPr bwMode="auto">
          <a:xfrm rot="5400000" flipH="1" flipV="1">
            <a:off x="1950921" y="4578489"/>
            <a:ext cx="795338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00206828-336E-BD8B-015A-258CFA9B1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746" y="4967427"/>
            <a:ext cx="88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CFB129-6C75-C66A-667B-8CDA2ECA1C8A}"/>
              </a:ext>
            </a:extLst>
          </p:cNvPr>
          <p:cNvCxnSpPr/>
          <p:nvPr/>
        </p:nvCxnSpPr>
        <p:spPr bwMode="auto">
          <a:xfrm rot="5400000" flipH="1" flipV="1">
            <a:off x="4005263" y="5138899"/>
            <a:ext cx="795337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74F7F928-B203-EE81-6926-844A57E59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5527836"/>
            <a:ext cx="1687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Blood clot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C5BB1D0-789A-F18B-6975-5BE9A6C3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3244" y="6013149"/>
            <a:ext cx="2957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Arial"/>
              </a:rPr>
              <a:t>(a) Frontal section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43E363-4D29-A806-AD75-23356841B56C}"/>
              </a:ext>
            </a:extLst>
          </p:cNvPr>
          <p:cNvCxnSpPr/>
          <p:nvPr/>
        </p:nvCxnSpPr>
        <p:spPr bwMode="auto">
          <a:xfrm flipV="1">
            <a:off x="3767115" y="4898230"/>
            <a:ext cx="233761" cy="60114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2" name="TextBox 13">
            <a:extLst>
              <a:ext uri="{FF2B5EF4-FFF2-40B4-BE49-F238E27FC236}">
                <a16:creationId xmlns:a16="http://schemas.microsoft.com/office/drawing/2014/main" id="{C1601AA3-8B48-E559-F202-A4987C28F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140" y="5448579"/>
            <a:ext cx="88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A6D38B-0C75-A74F-0B3B-547D9BA521D0}"/>
              </a:ext>
            </a:extLst>
          </p:cNvPr>
          <p:cNvCxnSpPr/>
          <p:nvPr/>
        </p:nvCxnSpPr>
        <p:spPr bwMode="auto">
          <a:xfrm flipH="1">
            <a:off x="6197056" y="4983370"/>
            <a:ext cx="1041944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4" name="TextBox 18">
            <a:extLst>
              <a:ext uri="{FF2B5EF4-FFF2-40B4-BE49-F238E27FC236}">
                <a16:creationId xmlns:a16="http://schemas.microsoft.com/office/drawing/2014/main" id="{181E8687-1272-9E5D-8CB1-991DDF9F6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413" y="4769057"/>
            <a:ext cx="889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6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AB3F70-7ACB-4F55-6D72-A84FE221F19A}"/>
              </a:ext>
            </a:extLst>
          </p:cNvPr>
          <p:cNvCxnSpPr/>
          <p:nvPr/>
        </p:nvCxnSpPr>
        <p:spPr bwMode="auto">
          <a:xfrm flipH="1">
            <a:off x="6645842" y="3348038"/>
            <a:ext cx="61855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6" name="TextBox 21">
            <a:extLst>
              <a:ext uri="{FF2B5EF4-FFF2-40B4-BE49-F238E27FC236}">
                <a16:creationId xmlns:a16="http://schemas.microsoft.com/office/drawing/2014/main" id="{CDA87EBF-0066-0B42-45DD-CC055DEDC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413" y="3160782"/>
            <a:ext cx="88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A9F35A-6F00-EDB1-4D72-2551F0ED8854}"/>
              </a:ext>
            </a:extLst>
          </p:cNvPr>
          <p:cNvCxnSpPr/>
          <p:nvPr/>
        </p:nvCxnSpPr>
        <p:spPr bwMode="auto">
          <a:xfrm flipH="1">
            <a:off x="6015632" y="2532017"/>
            <a:ext cx="124083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8" name="TextBox 23">
            <a:extLst>
              <a:ext uri="{FF2B5EF4-FFF2-40B4-BE49-F238E27FC236}">
                <a16:creationId xmlns:a16="http://schemas.microsoft.com/office/drawing/2014/main" id="{2B69DE2E-7636-CE5B-52CD-9862A35C9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413" y="2317704"/>
            <a:ext cx="889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4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AE4B3243-F4FD-4CA0-A66B-5822064A7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75" y="492125"/>
            <a:ext cx="889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1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EF9E8C59-E701-420E-A6EA-145D0C25E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8675" y="492125"/>
            <a:ext cx="889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2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480B3B7-7882-8B2B-1AF2-C6A862CD0C71}"/>
              </a:ext>
            </a:extLst>
          </p:cNvPr>
          <p:cNvSpPr/>
          <p:nvPr/>
        </p:nvSpPr>
        <p:spPr bwMode="auto">
          <a:xfrm>
            <a:off x="2444448" y="931863"/>
            <a:ext cx="353299" cy="1550671"/>
          </a:xfrm>
          <a:custGeom>
            <a:avLst/>
            <a:gdLst>
              <a:gd name="connsiteX0" fmla="*/ 67733 w 372533"/>
              <a:gd name="connsiteY0" fmla="*/ 1210733 h 1532467"/>
              <a:gd name="connsiteX1" fmla="*/ 0 w 372533"/>
              <a:gd name="connsiteY1" fmla="*/ 0 h 1532467"/>
              <a:gd name="connsiteX2" fmla="*/ 372533 w 372533"/>
              <a:gd name="connsiteY2" fmla="*/ 1532467 h 153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533" h="1532467">
                <a:moveTo>
                  <a:pt x="67733" y="1210733"/>
                </a:moveTo>
                <a:lnTo>
                  <a:pt x="0" y="0"/>
                </a:lnTo>
                <a:lnTo>
                  <a:pt x="372533" y="15324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E19DAF1-01DD-34ED-AC1C-AF0AB4D57EBC}"/>
              </a:ext>
            </a:extLst>
          </p:cNvPr>
          <p:cNvSpPr/>
          <p:nvPr/>
        </p:nvSpPr>
        <p:spPr bwMode="auto">
          <a:xfrm>
            <a:off x="3336925" y="831850"/>
            <a:ext cx="600075" cy="1428750"/>
          </a:xfrm>
          <a:custGeom>
            <a:avLst/>
            <a:gdLst>
              <a:gd name="connsiteX0" fmla="*/ 0 w 601134"/>
              <a:gd name="connsiteY0" fmla="*/ 1428652 h 1428652"/>
              <a:gd name="connsiteX1" fmla="*/ 0 w 601134"/>
              <a:gd name="connsiteY1" fmla="*/ 1428652 h 1428652"/>
              <a:gd name="connsiteX2" fmla="*/ 177800 w 601134"/>
              <a:gd name="connsiteY2" fmla="*/ 6252 h 1428652"/>
              <a:gd name="connsiteX3" fmla="*/ 194734 w 601134"/>
              <a:gd name="connsiteY3" fmla="*/ 14718 h 1428652"/>
              <a:gd name="connsiteX4" fmla="*/ 601134 w 601134"/>
              <a:gd name="connsiteY4" fmla="*/ 1293185 h 142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134" h="1428652">
                <a:moveTo>
                  <a:pt x="0" y="1428652"/>
                </a:moveTo>
                <a:lnTo>
                  <a:pt x="0" y="1428652"/>
                </a:lnTo>
                <a:cubicBezTo>
                  <a:pt x="59267" y="954519"/>
                  <a:pt x="112607" y="479607"/>
                  <a:pt x="177800" y="6252"/>
                </a:cubicBezTo>
                <a:cubicBezTo>
                  <a:pt x="178661" y="0"/>
                  <a:pt x="189089" y="11896"/>
                  <a:pt x="194734" y="14718"/>
                </a:cubicBezTo>
                <a:lnTo>
                  <a:pt x="601134" y="1293185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7E387-B3E8-99CA-CC59-378A7659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990" y="275123"/>
            <a:ext cx="6718374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9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41249-68AE-3CB5-4102-D733C2F04E97}"/>
              </a:ext>
            </a:extLst>
          </p:cNvPr>
          <p:cNvSpPr txBox="1">
            <a:spLocks/>
          </p:cNvSpPr>
          <p:nvPr/>
        </p:nvSpPr>
        <p:spPr>
          <a:xfrm>
            <a:off x="1374775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BBEA3-9AF3-B0CF-2CDB-85CE12A41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41832"/>
            <a:ext cx="8534400" cy="4974336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F7B56E3-7B3C-F385-C3BC-DE98CBC89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8901" y="899802"/>
            <a:ext cx="8985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Nucleus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0F1FBD3-6EC5-8492-2F01-2D39D02D3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703" y="1295400"/>
            <a:ext cx="10429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Cytoplasm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13C218-CE74-1A88-DFBC-417C4326B93B}"/>
              </a:ext>
            </a:extLst>
          </p:cNvPr>
          <p:cNvCxnSpPr/>
          <p:nvPr/>
        </p:nvCxnSpPr>
        <p:spPr bwMode="auto">
          <a:xfrm>
            <a:off x="4572000" y="1066800"/>
            <a:ext cx="304800" cy="3048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C2DCEF-5419-A27E-D9C6-181CDF591502}"/>
              </a:ext>
            </a:extLst>
          </p:cNvPr>
          <p:cNvCxnSpPr/>
          <p:nvPr/>
        </p:nvCxnSpPr>
        <p:spPr bwMode="auto">
          <a:xfrm>
            <a:off x="4495800" y="1447800"/>
            <a:ext cx="342590" cy="18151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8" name="TextBox 14">
            <a:extLst>
              <a:ext uri="{FF2B5EF4-FFF2-40B4-BE49-F238E27FC236}">
                <a16:creationId xmlns:a16="http://schemas.microsoft.com/office/drawing/2014/main" id="{EF090171-9742-8C7C-34E8-4D3216DA7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994" y="832178"/>
            <a:ext cx="12017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Polar bodies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664ED807-2041-2320-A66D-131D39C33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428" y="1404938"/>
            <a:ext cx="1657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 err="1">
                <a:latin typeface="Arial"/>
              </a:rPr>
              <a:t>Blastomeres</a:t>
            </a:r>
            <a:r>
              <a:rPr lang="en-US" sz="1200" dirty="0">
                <a:latin typeface="Arial"/>
              </a:rPr>
              <a:t> (cells)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C900B77B-94B1-EC7C-79EB-AE1AC594D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942" y="1728149"/>
            <a:ext cx="13636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 err="1">
                <a:latin typeface="Arial"/>
              </a:rPr>
              <a:t>Zona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pellucida</a:t>
            </a:r>
            <a:endParaRPr lang="en-US" sz="1200" dirty="0">
              <a:latin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7D6DEB-DC03-4530-65E7-2EA5326D75DA}"/>
              </a:ext>
            </a:extLst>
          </p:cNvPr>
          <p:cNvCxnSpPr/>
          <p:nvPr/>
        </p:nvCxnSpPr>
        <p:spPr bwMode="auto">
          <a:xfrm flipV="1">
            <a:off x="2201863" y="1909763"/>
            <a:ext cx="53975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2" name="TextBox 30">
            <a:extLst>
              <a:ext uri="{FF2B5EF4-FFF2-40B4-BE49-F238E27FC236}">
                <a16:creationId xmlns:a16="http://schemas.microsoft.com/office/drawing/2014/main" id="{BB3897E3-F535-F70B-5DCB-7A2C63943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8" y="2925275"/>
            <a:ext cx="1049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Sperm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B4C3CD-4526-9235-F7EE-06312DE4B56A}"/>
              </a:ext>
            </a:extLst>
          </p:cNvPr>
          <p:cNvCxnSpPr>
            <a:cxnSpLocks/>
          </p:cNvCxnSpPr>
          <p:nvPr/>
        </p:nvCxnSpPr>
        <p:spPr bwMode="auto">
          <a:xfrm>
            <a:off x="734646" y="3054350"/>
            <a:ext cx="1494204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4" name="TextBox 32">
            <a:extLst>
              <a:ext uri="{FF2B5EF4-FFF2-40B4-BE49-F238E27FC236}">
                <a16:creationId xmlns:a16="http://schemas.microsoft.com/office/drawing/2014/main" id="{7BEFB492-976F-B089-D1EA-2EE70DEE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42" y="3787775"/>
            <a:ext cx="1354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Corona </a:t>
            </a:r>
            <a:r>
              <a:rPr lang="en-US" sz="1200" dirty="0" err="1">
                <a:latin typeface="Arial"/>
              </a:rPr>
              <a:t>radiata</a:t>
            </a:r>
            <a:endParaRPr lang="en-US" sz="1200" dirty="0">
              <a:latin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28D34F-DBE0-C5C8-7CFC-9FEFAA800F78}"/>
              </a:ext>
            </a:extLst>
          </p:cNvPr>
          <p:cNvCxnSpPr/>
          <p:nvPr/>
        </p:nvCxnSpPr>
        <p:spPr bwMode="auto">
          <a:xfrm>
            <a:off x="1255713" y="3951288"/>
            <a:ext cx="60483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6" name="TextBox 34">
            <a:extLst>
              <a:ext uri="{FF2B5EF4-FFF2-40B4-BE49-F238E27FC236}">
                <a16:creationId xmlns:a16="http://schemas.microsoft.com/office/drawing/2014/main" id="{28F95BD3-A296-88C6-4AB7-7590334F1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42" y="4127500"/>
            <a:ext cx="13620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 err="1">
                <a:latin typeface="Arial"/>
              </a:rPr>
              <a:t>Zona</a:t>
            </a:r>
            <a:r>
              <a:rPr lang="en-US" sz="1200" dirty="0">
                <a:latin typeface="Arial"/>
              </a:rPr>
              <a:t> </a:t>
            </a:r>
            <a:r>
              <a:rPr lang="en-US" sz="1200" dirty="0" err="1">
                <a:latin typeface="Arial"/>
              </a:rPr>
              <a:t>pellucida</a:t>
            </a:r>
            <a:endParaRPr lang="en-US" sz="1200" dirty="0">
              <a:latin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5E2B30-3B34-26B9-C17D-ECB40EF8797D}"/>
              </a:ext>
            </a:extLst>
          </p:cNvPr>
          <p:cNvCxnSpPr/>
          <p:nvPr/>
        </p:nvCxnSpPr>
        <p:spPr bwMode="auto">
          <a:xfrm>
            <a:off x="1227138" y="4287838"/>
            <a:ext cx="80803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8" name="TextBox 36">
            <a:extLst>
              <a:ext uri="{FF2B5EF4-FFF2-40B4-BE49-F238E27FC236}">
                <a16:creationId xmlns:a16="http://schemas.microsoft.com/office/drawing/2014/main" id="{4234F18B-9833-0717-0FFC-A9D198ABB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42" y="4435475"/>
            <a:ext cx="1744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Plasma membrane</a:t>
            </a:r>
          </a:p>
          <a:p>
            <a:r>
              <a:rPr lang="en-US" sz="1200" dirty="0">
                <a:latin typeface="Arial"/>
              </a:rPr>
              <a:t>of secondary oocyte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7098C3-19F8-2AA7-A415-286737607B82}"/>
              </a:ext>
            </a:extLst>
          </p:cNvPr>
          <p:cNvCxnSpPr/>
          <p:nvPr/>
        </p:nvCxnSpPr>
        <p:spPr bwMode="auto">
          <a:xfrm flipV="1">
            <a:off x="1524000" y="4405314"/>
            <a:ext cx="639763" cy="16351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0" name="TextBox 38">
            <a:extLst>
              <a:ext uri="{FF2B5EF4-FFF2-40B4-BE49-F238E27FC236}">
                <a16:creationId xmlns:a16="http://schemas.microsoft.com/office/drawing/2014/main" id="{04286F38-8C9D-908D-D4BD-8E94164B0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4979988"/>
            <a:ext cx="10890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Cytoplasm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787BC9-2701-3BD1-9079-0A2541903A63}"/>
              </a:ext>
            </a:extLst>
          </p:cNvPr>
          <p:cNvCxnSpPr/>
          <p:nvPr/>
        </p:nvCxnSpPr>
        <p:spPr bwMode="auto">
          <a:xfrm flipV="1">
            <a:off x="1660528" y="4454525"/>
            <a:ext cx="758822" cy="6350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2" name="TextBox 40">
            <a:extLst>
              <a:ext uri="{FF2B5EF4-FFF2-40B4-BE49-F238E27FC236}">
                <a16:creationId xmlns:a16="http://schemas.microsoft.com/office/drawing/2014/main" id="{70C9ECD0-1CF6-6EC2-19C0-631BC769C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75" y="5400675"/>
            <a:ext cx="10795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Polar body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9A7DFC-DCF4-37EC-8B88-7AF18D7FB7F2}"/>
              </a:ext>
            </a:extLst>
          </p:cNvPr>
          <p:cNvCxnSpPr/>
          <p:nvPr/>
        </p:nvCxnSpPr>
        <p:spPr bwMode="auto">
          <a:xfrm flipH="1" flipV="1">
            <a:off x="2587625" y="4595814"/>
            <a:ext cx="333375" cy="82073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4" name="TextBox 42">
            <a:extLst>
              <a:ext uri="{FF2B5EF4-FFF2-40B4-BE49-F238E27FC236}">
                <a16:creationId xmlns:a16="http://schemas.microsoft.com/office/drawing/2014/main" id="{4B8B894A-BCB0-0C9C-C257-A75D504A8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616" y="4986338"/>
            <a:ext cx="7270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Uterus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584C13-8046-D0C2-2A5B-B47A3A6D99B6}"/>
              </a:ext>
            </a:extLst>
          </p:cNvPr>
          <p:cNvCxnSpPr/>
          <p:nvPr/>
        </p:nvCxnSpPr>
        <p:spPr bwMode="auto">
          <a:xfrm flipV="1">
            <a:off x="5556253" y="4845050"/>
            <a:ext cx="295273" cy="2413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6" name="TextBox 44">
            <a:extLst>
              <a:ext uri="{FF2B5EF4-FFF2-40B4-BE49-F238E27FC236}">
                <a16:creationId xmlns:a16="http://schemas.microsoft.com/office/drawing/2014/main" id="{23F7C964-CF82-FB4D-EEA5-29A236C5D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3466" y="5341938"/>
            <a:ext cx="12874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Endometrium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0DF5DA-DDAD-50C9-98BC-8DF7024B6912}"/>
              </a:ext>
            </a:extLst>
          </p:cNvPr>
          <p:cNvCxnSpPr/>
          <p:nvPr/>
        </p:nvCxnSpPr>
        <p:spPr bwMode="auto">
          <a:xfrm flipV="1">
            <a:off x="5584828" y="4799013"/>
            <a:ext cx="608011" cy="5984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8" name="TextBox 46">
            <a:extLst>
              <a:ext uri="{FF2B5EF4-FFF2-40B4-BE49-F238E27FC236}">
                <a16:creationId xmlns:a16="http://schemas.microsoft.com/office/drawing/2014/main" id="{5C51D7C2-15B7-FFE7-8DF7-2911DFA91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3" y="4965700"/>
            <a:ext cx="10255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latin typeface="Arial"/>
              </a:rPr>
              <a:t>Ovulation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0E2391-A118-AA0C-3BA0-C727A6EF14A0}"/>
              </a:ext>
            </a:extLst>
          </p:cNvPr>
          <p:cNvCxnSpPr/>
          <p:nvPr/>
        </p:nvCxnSpPr>
        <p:spPr bwMode="auto">
          <a:xfrm rot="5400000" flipH="1" flipV="1">
            <a:off x="4055269" y="4744244"/>
            <a:ext cx="5207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30" name="TextBox 48">
            <a:extLst>
              <a:ext uri="{FF2B5EF4-FFF2-40B4-BE49-F238E27FC236}">
                <a16:creationId xmlns:a16="http://schemas.microsoft.com/office/drawing/2014/main" id="{C8C5A306-6B21-283F-83C5-858FF7AD0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7163" y="4622800"/>
            <a:ext cx="6556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Ovary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B8C19F-A60B-87D2-AB8D-92315EEC0D20}"/>
              </a:ext>
            </a:extLst>
          </p:cNvPr>
          <p:cNvCxnSpPr/>
          <p:nvPr/>
        </p:nvCxnSpPr>
        <p:spPr bwMode="auto">
          <a:xfrm rot="10800000">
            <a:off x="5135563" y="4618038"/>
            <a:ext cx="160337" cy="1111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32" name="TextBox 50">
            <a:extLst>
              <a:ext uri="{FF2B5EF4-FFF2-40B4-BE49-F238E27FC236}">
                <a16:creationId xmlns:a16="http://schemas.microsoft.com/office/drawing/2014/main" id="{8E80080F-EA38-42AD-A41D-FB3B30BDB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2963" y="5876925"/>
            <a:ext cx="10953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 err="1">
                <a:latin typeface="Arial"/>
              </a:rPr>
              <a:t>Trophoblast</a:t>
            </a:r>
            <a:endParaRPr lang="en-US" sz="1200" dirty="0">
              <a:latin typeface="Arial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74EB72-965A-052A-D8DF-E306C7A295C6}"/>
              </a:ext>
            </a:extLst>
          </p:cNvPr>
          <p:cNvCxnSpPr/>
          <p:nvPr/>
        </p:nvCxnSpPr>
        <p:spPr bwMode="auto">
          <a:xfrm flipV="1">
            <a:off x="7924803" y="5527675"/>
            <a:ext cx="76199" cy="4191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34" name="TextBox 52">
            <a:extLst>
              <a:ext uri="{FF2B5EF4-FFF2-40B4-BE49-F238E27FC236}">
                <a16:creationId xmlns:a16="http://schemas.microsoft.com/office/drawing/2014/main" id="{FB875109-3899-9F3F-1326-DB56EB35C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825" y="5014913"/>
            <a:ext cx="8859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Blastocyst</a:t>
            </a:r>
          </a:p>
          <a:p>
            <a:r>
              <a:rPr lang="en-US" sz="1200" dirty="0">
                <a:latin typeface="Arial"/>
              </a:rPr>
              <a:t>cavity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82DD5-AC55-49A7-5921-59ACBF69842E}"/>
              </a:ext>
            </a:extLst>
          </p:cNvPr>
          <p:cNvCxnSpPr/>
          <p:nvPr/>
        </p:nvCxnSpPr>
        <p:spPr bwMode="auto">
          <a:xfrm>
            <a:off x="7553325" y="5162550"/>
            <a:ext cx="655638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36" name="TextBox 54">
            <a:extLst>
              <a:ext uri="{FF2B5EF4-FFF2-40B4-BE49-F238E27FC236}">
                <a16:creationId xmlns:a16="http://schemas.microsoft.com/office/drawing/2014/main" id="{7264D432-336C-73E0-0164-376E2F109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4656138"/>
            <a:ext cx="952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Inner cell</a:t>
            </a:r>
          </a:p>
          <a:p>
            <a:r>
              <a:rPr lang="en-US" sz="1200" dirty="0">
                <a:latin typeface="Arial"/>
              </a:rPr>
              <a:t>mass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EA0E78-289C-5351-69FA-94ECFCD42FE4}"/>
              </a:ext>
            </a:extLst>
          </p:cNvPr>
          <p:cNvCxnSpPr/>
          <p:nvPr/>
        </p:nvCxnSpPr>
        <p:spPr bwMode="auto">
          <a:xfrm flipV="1">
            <a:off x="7480300" y="4821239"/>
            <a:ext cx="477838" cy="158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38" name="TextBox 56">
            <a:extLst>
              <a:ext uri="{FF2B5EF4-FFF2-40B4-BE49-F238E27FC236}">
                <a16:creationId xmlns:a16="http://schemas.microsoft.com/office/drawing/2014/main" id="{0D455681-CFDA-81DC-06B6-00CC713A4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800" y="4121150"/>
            <a:ext cx="1193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Uterine cavity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C28AE3-85C4-D137-0240-C98CDA78C6BD}"/>
              </a:ext>
            </a:extLst>
          </p:cNvPr>
          <p:cNvCxnSpPr/>
          <p:nvPr/>
        </p:nvCxnSpPr>
        <p:spPr bwMode="auto">
          <a:xfrm flipV="1">
            <a:off x="6524625" y="4262438"/>
            <a:ext cx="565150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0" name="TextBox 73">
            <a:extLst>
              <a:ext uri="{FF2B5EF4-FFF2-40B4-BE49-F238E27FC236}">
                <a16:creationId xmlns:a16="http://schemas.microsoft.com/office/drawing/2014/main" id="{CD6CF792-A092-D4E7-0E4D-577F39CB5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575" y="4146550"/>
            <a:ext cx="406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BF19231-8D85-24D3-2117-42144140EEE7}"/>
              </a:ext>
            </a:extLst>
          </p:cNvPr>
          <p:cNvCxnSpPr/>
          <p:nvPr/>
        </p:nvCxnSpPr>
        <p:spPr bwMode="auto">
          <a:xfrm>
            <a:off x="3825875" y="4316413"/>
            <a:ext cx="309563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2" name="TextBox 76">
            <a:extLst>
              <a:ext uri="{FF2B5EF4-FFF2-40B4-BE49-F238E27FC236}">
                <a16:creationId xmlns:a16="http://schemas.microsoft.com/office/drawing/2014/main" id="{7AB913CC-A8DD-FB16-5613-0DC75E57A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388" y="3448050"/>
            <a:ext cx="635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2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8D51C7-8C8E-4D58-1170-E33AFA887587}"/>
              </a:ext>
            </a:extLst>
          </p:cNvPr>
          <p:cNvCxnSpPr/>
          <p:nvPr/>
        </p:nvCxnSpPr>
        <p:spPr bwMode="auto">
          <a:xfrm>
            <a:off x="3614738" y="3678238"/>
            <a:ext cx="455612" cy="15081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4" name="TextBox 83">
            <a:extLst>
              <a:ext uri="{FF2B5EF4-FFF2-40B4-BE49-F238E27FC236}">
                <a16:creationId xmlns:a16="http://schemas.microsoft.com/office/drawing/2014/main" id="{EA0E0E92-C07C-A5CE-B722-07D387AA6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1513" y="2428875"/>
            <a:ext cx="338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3</a:t>
            </a:r>
          </a:p>
        </p:txBody>
      </p:sp>
      <p:sp>
        <p:nvSpPr>
          <p:cNvPr id="45" name="TextBox 84">
            <a:extLst>
              <a:ext uri="{FF2B5EF4-FFF2-40B4-BE49-F238E27FC236}">
                <a16:creationId xmlns:a16="http://schemas.microsoft.com/office/drawing/2014/main" id="{3424168C-361F-2008-9926-B8316C6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3" y="2176463"/>
            <a:ext cx="4222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4</a:t>
            </a:r>
          </a:p>
        </p:txBody>
      </p:sp>
      <p:sp>
        <p:nvSpPr>
          <p:cNvPr id="46" name="TextBox 85">
            <a:extLst>
              <a:ext uri="{FF2B5EF4-FFF2-40B4-BE49-F238E27FC236}">
                <a16:creationId xmlns:a16="http://schemas.microsoft.com/office/drawing/2014/main" id="{99C79676-0ACE-482A-94AB-9E910DAC9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4363" y="2565400"/>
            <a:ext cx="406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5</a:t>
            </a:r>
          </a:p>
        </p:txBody>
      </p:sp>
      <p:sp>
        <p:nvSpPr>
          <p:cNvPr id="47" name="TextBox 86">
            <a:extLst>
              <a:ext uri="{FF2B5EF4-FFF2-40B4-BE49-F238E27FC236}">
                <a16:creationId xmlns:a16="http://schemas.microsoft.com/office/drawing/2014/main" id="{B7730576-FCB0-3E31-D4F1-8EA793B02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9738" y="3937000"/>
            <a:ext cx="5000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6</a:t>
            </a:r>
          </a:p>
        </p:txBody>
      </p:sp>
      <p:sp>
        <p:nvSpPr>
          <p:cNvPr id="48" name="TextBox 87">
            <a:extLst>
              <a:ext uri="{FF2B5EF4-FFF2-40B4-BE49-F238E27FC236}">
                <a16:creationId xmlns:a16="http://schemas.microsoft.com/office/drawing/2014/main" id="{C413CF1B-C9E6-8527-A236-372D89CF0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438" y="5573713"/>
            <a:ext cx="3635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7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AE4C24E9-7865-F59A-39EC-DB57F28A7797}"/>
              </a:ext>
            </a:extLst>
          </p:cNvPr>
          <p:cNvSpPr/>
          <p:nvPr/>
        </p:nvSpPr>
        <p:spPr bwMode="auto">
          <a:xfrm>
            <a:off x="3009899" y="1089025"/>
            <a:ext cx="409575" cy="400050"/>
          </a:xfrm>
          <a:custGeom>
            <a:avLst/>
            <a:gdLst>
              <a:gd name="connsiteX0" fmla="*/ 374484 w 374484"/>
              <a:gd name="connsiteY0" fmla="*/ 383041 h 399974"/>
              <a:gd name="connsiteX1" fmla="*/ 1950 w 374484"/>
              <a:gd name="connsiteY1" fmla="*/ 2041 h 399974"/>
              <a:gd name="connsiteX2" fmla="*/ 10417 w 374484"/>
              <a:gd name="connsiteY2" fmla="*/ 2041 h 399974"/>
              <a:gd name="connsiteX3" fmla="*/ 103550 w 374484"/>
              <a:gd name="connsiteY3" fmla="*/ 399974 h 39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84" h="399974">
                <a:moveTo>
                  <a:pt x="374484" y="383041"/>
                </a:moveTo>
                <a:cubicBezTo>
                  <a:pt x="250306" y="256041"/>
                  <a:pt x="124661" y="130459"/>
                  <a:pt x="1950" y="2041"/>
                </a:cubicBezTo>
                <a:cubicBezTo>
                  <a:pt x="0" y="0"/>
                  <a:pt x="7595" y="2041"/>
                  <a:pt x="10417" y="2041"/>
                </a:cubicBezTo>
                <a:lnTo>
                  <a:pt x="103550" y="399974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sz="1200" dirty="0">
              <a:latin typeface="Arial"/>
              <a:ea typeface="+mn-ea"/>
              <a:cs typeface="+mn-cs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30BA7409-C26A-2831-197F-46CA8F27EFC6}"/>
              </a:ext>
            </a:extLst>
          </p:cNvPr>
          <p:cNvSpPr/>
          <p:nvPr/>
        </p:nvSpPr>
        <p:spPr bwMode="auto">
          <a:xfrm>
            <a:off x="2641600" y="1574800"/>
            <a:ext cx="974725" cy="139700"/>
          </a:xfrm>
          <a:custGeom>
            <a:avLst/>
            <a:gdLst>
              <a:gd name="connsiteX0" fmla="*/ 838200 w 838200"/>
              <a:gd name="connsiteY0" fmla="*/ 254000 h 287866"/>
              <a:gd name="connsiteX1" fmla="*/ 0 w 838200"/>
              <a:gd name="connsiteY1" fmla="*/ 0 h 287866"/>
              <a:gd name="connsiteX2" fmla="*/ 338667 w 838200"/>
              <a:gd name="connsiteY2" fmla="*/ 287866 h 28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287866">
                <a:moveTo>
                  <a:pt x="838200" y="254000"/>
                </a:moveTo>
                <a:lnTo>
                  <a:pt x="0" y="0"/>
                </a:lnTo>
                <a:lnTo>
                  <a:pt x="338667" y="28786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sz="1200" dirty="0">
              <a:latin typeface="Arial"/>
              <a:ea typeface="+mn-ea"/>
              <a:cs typeface="+mn-cs"/>
            </a:endParaRPr>
          </a:p>
        </p:txBody>
      </p:sp>
      <p:sp>
        <p:nvSpPr>
          <p:cNvPr id="51" name="Freeform 68">
            <a:extLst>
              <a:ext uri="{FF2B5EF4-FFF2-40B4-BE49-F238E27FC236}">
                <a16:creationId xmlns:a16="http://schemas.microsoft.com/office/drawing/2014/main" id="{21414829-D266-2B28-6207-F2204DA880D6}"/>
              </a:ext>
            </a:extLst>
          </p:cNvPr>
          <p:cNvSpPr/>
          <p:nvPr/>
        </p:nvSpPr>
        <p:spPr>
          <a:xfrm>
            <a:off x="6238875" y="4505325"/>
            <a:ext cx="1552575" cy="149225"/>
          </a:xfrm>
          <a:custGeom>
            <a:avLst/>
            <a:gdLst>
              <a:gd name="connsiteX0" fmla="*/ 0 w 1552575"/>
              <a:gd name="connsiteY0" fmla="*/ 19050 h 149225"/>
              <a:gd name="connsiteX1" fmla="*/ 650875 w 1552575"/>
              <a:gd name="connsiteY1" fmla="*/ 0 h 149225"/>
              <a:gd name="connsiteX2" fmla="*/ 1552575 w 1552575"/>
              <a:gd name="connsiteY2" fmla="*/ 149225 h 14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149225">
                <a:moveTo>
                  <a:pt x="0" y="19050"/>
                </a:moveTo>
                <a:lnTo>
                  <a:pt x="650875" y="0"/>
                </a:lnTo>
                <a:lnTo>
                  <a:pt x="1552575" y="14922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2" name="Freeform 69">
            <a:extLst>
              <a:ext uri="{FF2B5EF4-FFF2-40B4-BE49-F238E27FC236}">
                <a16:creationId xmlns:a16="http://schemas.microsoft.com/office/drawing/2014/main" id="{7B99BDE7-4041-C691-ED11-146190AC9335}"/>
              </a:ext>
            </a:extLst>
          </p:cNvPr>
          <p:cNvSpPr/>
          <p:nvPr/>
        </p:nvSpPr>
        <p:spPr>
          <a:xfrm>
            <a:off x="6264275" y="3540125"/>
            <a:ext cx="1368425" cy="619125"/>
          </a:xfrm>
          <a:custGeom>
            <a:avLst/>
            <a:gdLst>
              <a:gd name="connsiteX0" fmla="*/ 0 w 1368425"/>
              <a:gd name="connsiteY0" fmla="*/ 619125 h 619125"/>
              <a:gd name="connsiteX1" fmla="*/ 498475 w 1368425"/>
              <a:gd name="connsiteY1" fmla="*/ 196850 h 619125"/>
              <a:gd name="connsiteX2" fmla="*/ 1368425 w 1368425"/>
              <a:gd name="connsiteY2" fmla="*/ 0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8425" h="619125">
                <a:moveTo>
                  <a:pt x="0" y="619125"/>
                </a:moveTo>
                <a:lnTo>
                  <a:pt x="498475" y="196850"/>
                </a:lnTo>
                <a:lnTo>
                  <a:pt x="136842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3" name="Freeform 70">
            <a:extLst>
              <a:ext uri="{FF2B5EF4-FFF2-40B4-BE49-F238E27FC236}">
                <a16:creationId xmlns:a16="http://schemas.microsoft.com/office/drawing/2014/main" id="{2A008024-065E-985B-F04B-F207C26E9280}"/>
              </a:ext>
            </a:extLst>
          </p:cNvPr>
          <p:cNvSpPr/>
          <p:nvPr/>
        </p:nvSpPr>
        <p:spPr>
          <a:xfrm>
            <a:off x="5534025" y="2451100"/>
            <a:ext cx="1139825" cy="1336675"/>
          </a:xfrm>
          <a:custGeom>
            <a:avLst/>
            <a:gdLst>
              <a:gd name="connsiteX0" fmla="*/ 0 w 1139825"/>
              <a:gd name="connsiteY0" fmla="*/ 1336675 h 1336675"/>
              <a:gd name="connsiteX1" fmla="*/ 320675 w 1139825"/>
              <a:gd name="connsiteY1" fmla="*/ 787400 h 1336675"/>
              <a:gd name="connsiteX2" fmla="*/ 1139825 w 1139825"/>
              <a:gd name="connsiteY2" fmla="*/ 0 h 13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9825" h="1336675">
                <a:moveTo>
                  <a:pt x="0" y="1336675"/>
                </a:moveTo>
                <a:lnTo>
                  <a:pt x="320675" y="787400"/>
                </a:lnTo>
                <a:lnTo>
                  <a:pt x="113982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3148B59-9FC1-3F41-42DF-6FC7C9EBFA4A}"/>
              </a:ext>
            </a:extLst>
          </p:cNvPr>
          <p:cNvCxnSpPr/>
          <p:nvPr/>
        </p:nvCxnSpPr>
        <p:spPr bwMode="auto">
          <a:xfrm flipH="1">
            <a:off x="4721225" y="2162175"/>
            <a:ext cx="260350" cy="12255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D64A945-FF18-1E2B-3235-C2395FE997D0}"/>
              </a:ext>
            </a:extLst>
          </p:cNvPr>
          <p:cNvCxnSpPr/>
          <p:nvPr/>
        </p:nvCxnSpPr>
        <p:spPr bwMode="auto">
          <a:xfrm>
            <a:off x="3463132" y="2482850"/>
            <a:ext cx="832643" cy="1041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0D624986-4F3B-35ED-532B-7F288538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09" y="328658"/>
            <a:ext cx="8760711" cy="60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0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4D4DB6-3F56-536E-4520-133C2065FFAE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F37AB-A841-747D-9569-622AFABE2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8911"/>
            <a:ext cx="8534400" cy="5980176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8F6CEB3-88D2-5DE0-891D-015321D95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1440850"/>
            <a:ext cx="24971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Lacunae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D60E90-246B-62E9-AAC4-8643A869F7F4}"/>
              </a:ext>
            </a:extLst>
          </p:cNvPr>
          <p:cNvCxnSpPr/>
          <p:nvPr/>
        </p:nvCxnSpPr>
        <p:spPr bwMode="auto">
          <a:xfrm>
            <a:off x="1150938" y="1653575"/>
            <a:ext cx="2971800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B53AEA14-329E-0CE0-67CA-BD4554260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3" y="1030308"/>
            <a:ext cx="2000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Sinusoid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D4D17-5047-DF60-7AC9-120ECAF8B458}"/>
              </a:ext>
            </a:extLst>
          </p:cNvPr>
          <p:cNvCxnSpPr/>
          <p:nvPr/>
        </p:nvCxnSpPr>
        <p:spPr bwMode="auto">
          <a:xfrm flipV="1">
            <a:off x="5427663" y="1262083"/>
            <a:ext cx="1397000" cy="4968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5D884D3A-4AEE-4DAC-60EF-0CE1F8BC6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4204" y="5834334"/>
            <a:ext cx="4437879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(b) Development of embryonic membranes,</a:t>
            </a:r>
          </a:p>
          <a:p>
            <a:r>
              <a:rPr lang="en-US" sz="1600" dirty="0">
                <a:latin typeface="Arial"/>
              </a:rPr>
              <a:t>about 12 days after fertilization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3018B57-F9FA-21E7-1479-4CBEA3A30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8685" y="2135169"/>
            <a:ext cx="1236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 err="1">
                <a:latin typeface="Arial"/>
              </a:rPr>
              <a:t>Chorion</a:t>
            </a:r>
            <a:endParaRPr lang="en-US" sz="1600" dirty="0">
              <a:latin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E77E0F-77F3-364B-C0D0-E3336D359489}"/>
              </a:ext>
            </a:extLst>
          </p:cNvPr>
          <p:cNvCxnSpPr/>
          <p:nvPr/>
        </p:nvCxnSpPr>
        <p:spPr bwMode="auto">
          <a:xfrm>
            <a:off x="4920301" y="2409844"/>
            <a:ext cx="1897063" cy="317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E187DF-0DF6-D08D-CD1C-F58618EA8B67}"/>
              </a:ext>
            </a:extLst>
          </p:cNvPr>
          <p:cNvCxnSpPr/>
          <p:nvPr/>
        </p:nvCxnSpPr>
        <p:spPr bwMode="auto">
          <a:xfrm flipV="1">
            <a:off x="4153212" y="2014429"/>
            <a:ext cx="2620392" cy="40142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832FCE-96BF-BAA9-DF6F-F512749F3783}"/>
              </a:ext>
            </a:extLst>
          </p:cNvPr>
          <p:cNvCxnSpPr/>
          <p:nvPr/>
        </p:nvCxnSpPr>
        <p:spPr bwMode="auto">
          <a:xfrm flipV="1">
            <a:off x="4720259" y="2685906"/>
            <a:ext cx="2060644" cy="74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F24507B5-C182-C65D-8327-CE1749882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3" y="2853086"/>
            <a:ext cx="949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440A8-1DEA-267F-CABB-99DA4C291E0D}"/>
              </a:ext>
            </a:extLst>
          </p:cNvPr>
          <p:cNvCxnSpPr/>
          <p:nvPr/>
        </p:nvCxnSpPr>
        <p:spPr bwMode="auto">
          <a:xfrm flipV="1">
            <a:off x="4554665" y="3053750"/>
            <a:ext cx="2269998" cy="7737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5" name="TextBox 15">
            <a:extLst>
              <a:ext uri="{FF2B5EF4-FFF2-40B4-BE49-F238E27FC236}">
                <a16:creationId xmlns:a16="http://schemas.microsoft.com/office/drawing/2014/main" id="{C6EAD8FF-121E-A83C-6B5B-D547FBF57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3" y="3161337"/>
            <a:ext cx="949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A7C594-4AAE-8490-2BEA-506F6BCB026E}"/>
              </a:ext>
            </a:extLst>
          </p:cNvPr>
          <p:cNvCxnSpPr/>
          <p:nvPr/>
        </p:nvCxnSpPr>
        <p:spPr bwMode="auto">
          <a:xfrm>
            <a:off x="4372186" y="3226006"/>
            <a:ext cx="2423315" cy="11677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B12DE3-5612-9913-DDD4-61FFECBC8FFF}"/>
              </a:ext>
            </a:extLst>
          </p:cNvPr>
          <p:cNvCxnSpPr/>
          <p:nvPr/>
        </p:nvCxnSpPr>
        <p:spPr bwMode="auto">
          <a:xfrm>
            <a:off x="3958897" y="3426135"/>
            <a:ext cx="2683322" cy="98955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19A13-2153-BE58-FE5F-292F3C622E75}"/>
              </a:ext>
            </a:extLst>
          </p:cNvPr>
          <p:cNvCxnSpPr/>
          <p:nvPr/>
        </p:nvCxnSpPr>
        <p:spPr bwMode="auto">
          <a:xfrm>
            <a:off x="4172261" y="3389293"/>
            <a:ext cx="2477257" cy="77094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9" name="TextBox 20">
            <a:extLst>
              <a:ext uri="{FF2B5EF4-FFF2-40B4-BE49-F238E27FC236}">
                <a16:creationId xmlns:a16="http://schemas.microsoft.com/office/drawing/2014/main" id="{D8906988-D045-B925-A65D-9F1F14EFA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4" y="4742098"/>
            <a:ext cx="2338386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Endometrial gland (right) and sinusoid (left) emptying into lacunar network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B43AF38B-1DDA-EF12-0F4B-97F6B6758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3" y="5381593"/>
            <a:ext cx="22875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Uterine cavity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40C5D427-482F-2D3E-C672-E9870A7FD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1923450"/>
            <a:ext cx="1397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DB10EE-011A-ADC6-781D-4A06FFD39E2F}"/>
              </a:ext>
            </a:extLst>
          </p:cNvPr>
          <p:cNvCxnSpPr/>
          <p:nvPr/>
        </p:nvCxnSpPr>
        <p:spPr bwMode="auto">
          <a:xfrm>
            <a:off x="482600" y="2136175"/>
            <a:ext cx="2707125" cy="94385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3" name="TextBox 24">
            <a:extLst>
              <a:ext uri="{FF2B5EF4-FFF2-40B4-BE49-F238E27FC236}">
                <a16:creationId xmlns:a16="http://schemas.microsoft.com/office/drawing/2014/main" id="{F98E9C49-852D-5320-9FE0-B081CE5EC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3" y="4454406"/>
            <a:ext cx="1473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Lacunar</a:t>
            </a:r>
          </a:p>
          <a:p>
            <a:r>
              <a:rPr lang="en-US" sz="1600" dirty="0">
                <a:latin typeface="Arial"/>
              </a:rPr>
              <a:t>network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12A210-F679-D40D-0542-61026B17BA45}"/>
              </a:ext>
            </a:extLst>
          </p:cNvPr>
          <p:cNvCxnSpPr/>
          <p:nvPr/>
        </p:nvCxnSpPr>
        <p:spPr bwMode="auto">
          <a:xfrm rot="10800000">
            <a:off x="1101725" y="4659591"/>
            <a:ext cx="1252538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5" name="TextBox 26">
            <a:extLst>
              <a:ext uri="{FF2B5EF4-FFF2-40B4-BE49-F238E27FC236}">
                <a16:creationId xmlns:a16="http://schemas.microsoft.com/office/drawing/2014/main" id="{69F467D8-9627-D024-36E1-F7A6233C5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3927" y="729650"/>
            <a:ext cx="2616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Endometrial </a:t>
            </a:r>
            <a:r>
              <a:rPr lang="en-US" sz="1600" dirty="0" err="1">
                <a:latin typeface="Arial"/>
              </a:rPr>
              <a:t>stroma</a:t>
            </a:r>
            <a:endParaRPr lang="en-US" sz="1600" dirty="0">
              <a:latin typeface="Arial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041396-4FAD-7806-013A-17F8B96B5D81}"/>
              </a:ext>
            </a:extLst>
          </p:cNvPr>
          <p:cNvCxnSpPr/>
          <p:nvPr/>
        </p:nvCxnSpPr>
        <p:spPr bwMode="auto">
          <a:xfrm flipV="1">
            <a:off x="2311400" y="999916"/>
            <a:ext cx="425778" cy="3567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7" name="TextBox 28">
            <a:extLst>
              <a:ext uri="{FF2B5EF4-FFF2-40B4-BE49-F238E27FC236}">
                <a16:creationId xmlns:a16="http://schemas.microsoft.com/office/drawing/2014/main" id="{73F74400-F667-FD1B-0063-29DCB23FE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902" y="460066"/>
            <a:ext cx="31924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Simple columnar epithelium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0994D3-A931-8E04-F5DC-664F04FC2034}"/>
              </a:ext>
            </a:extLst>
          </p:cNvPr>
          <p:cNvCxnSpPr/>
          <p:nvPr/>
        </p:nvCxnSpPr>
        <p:spPr bwMode="auto">
          <a:xfrm flipV="1">
            <a:off x="1839384" y="751762"/>
            <a:ext cx="642324" cy="547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9" name="TextBox 30">
            <a:extLst>
              <a:ext uri="{FF2B5EF4-FFF2-40B4-BE49-F238E27FC236}">
                <a16:creationId xmlns:a16="http://schemas.microsoft.com/office/drawing/2014/main" id="{9081226E-C993-9113-FF9C-0B090B6A5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80" y="166998"/>
            <a:ext cx="3362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Endometrium of uterus: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5D45AD4-33F4-5043-BC7F-ED67BB6C050B}"/>
              </a:ext>
            </a:extLst>
          </p:cNvPr>
          <p:cNvSpPr/>
          <p:nvPr/>
        </p:nvSpPr>
        <p:spPr bwMode="auto">
          <a:xfrm>
            <a:off x="3868099" y="4926593"/>
            <a:ext cx="2954338" cy="615041"/>
          </a:xfrm>
          <a:custGeom>
            <a:avLst/>
            <a:gdLst>
              <a:gd name="connsiteX0" fmla="*/ 1930400 w 2954867"/>
              <a:gd name="connsiteY0" fmla="*/ 101600 h 618066"/>
              <a:gd name="connsiteX1" fmla="*/ 1930400 w 2954867"/>
              <a:gd name="connsiteY1" fmla="*/ 101600 h 618066"/>
              <a:gd name="connsiteX2" fmla="*/ 2954867 w 2954867"/>
              <a:gd name="connsiteY2" fmla="*/ 0 h 618066"/>
              <a:gd name="connsiteX3" fmla="*/ 0 w 2954867"/>
              <a:gd name="connsiteY3" fmla="*/ 618066 h 61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4867" h="618066">
                <a:moveTo>
                  <a:pt x="1930400" y="101600"/>
                </a:moveTo>
                <a:lnTo>
                  <a:pt x="1930400" y="101600"/>
                </a:lnTo>
                <a:lnTo>
                  <a:pt x="2954867" y="0"/>
                </a:lnTo>
                <a:lnTo>
                  <a:pt x="0" y="61806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sz="1600" dirty="0">
              <a:latin typeface="Arial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6135FA-404E-D3DB-7175-D72EF8CFA55B}"/>
              </a:ext>
            </a:extLst>
          </p:cNvPr>
          <p:cNvCxnSpPr/>
          <p:nvPr/>
        </p:nvCxnSpPr>
        <p:spPr bwMode="auto">
          <a:xfrm>
            <a:off x="2244725" y="1653575"/>
            <a:ext cx="338138" cy="1016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32" name="Right Brace 60">
            <a:extLst>
              <a:ext uri="{FF2B5EF4-FFF2-40B4-BE49-F238E27FC236}">
                <a16:creationId xmlns:a16="http://schemas.microsoft.com/office/drawing/2014/main" id="{45CE1AFE-AE53-5CFC-A43B-E4B4F3408531}"/>
              </a:ext>
            </a:extLst>
          </p:cNvPr>
          <p:cNvSpPr>
            <a:spLocks/>
          </p:cNvSpPr>
          <p:nvPr/>
        </p:nvSpPr>
        <p:spPr bwMode="auto">
          <a:xfrm>
            <a:off x="6770410" y="1926896"/>
            <a:ext cx="195263" cy="830263"/>
          </a:xfrm>
          <a:prstGeom prst="rightBrace">
            <a:avLst>
              <a:gd name="adj1" fmla="val 8307"/>
              <a:gd name="adj2" fmla="val 5000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dirty="0">
              <a:latin typeface="Arial"/>
            </a:endParaRPr>
          </a:p>
        </p:txBody>
      </p:sp>
      <p:sp>
        <p:nvSpPr>
          <p:cNvPr id="33" name="TextBox 61">
            <a:extLst>
              <a:ext uri="{FF2B5EF4-FFF2-40B4-BE49-F238E27FC236}">
                <a16:creationId xmlns:a16="http://schemas.microsoft.com/office/drawing/2014/main" id="{6C2E7301-4403-53FC-5B7C-E51A2C42C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0659" y="4115615"/>
            <a:ext cx="5365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4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D6567BA4-77F6-41F7-E20B-C428ED14BEA1}"/>
              </a:ext>
            </a:extLst>
          </p:cNvPr>
          <p:cNvSpPr>
            <a:spLocks/>
          </p:cNvSpPr>
          <p:nvPr/>
        </p:nvSpPr>
        <p:spPr bwMode="auto">
          <a:xfrm>
            <a:off x="6683458" y="4101845"/>
            <a:ext cx="119341" cy="413218"/>
          </a:xfrm>
          <a:prstGeom prst="rightBrace">
            <a:avLst>
              <a:gd name="adj1" fmla="val 8306"/>
              <a:gd name="adj2" fmla="val 5000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 dirty="0">
              <a:latin typeface="Arial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531440B-B22D-08AE-69AD-86A2EB84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55" y="54571"/>
            <a:ext cx="8974090" cy="67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0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60D2B2-3FAE-AB33-ABAF-5CFCA61290DD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BEABC-C897-4F24-6E8A-8F87DD754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13232"/>
            <a:ext cx="8534400" cy="5431536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0415478-DBF6-4DEE-B98E-8F8D52C82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5" y="2780042"/>
            <a:ext cx="1125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A5E0F2-44C7-BABB-1BA0-5AAAC69E7D05}"/>
              </a:ext>
            </a:extLst>
          </p:cNvPr>
          <p:cNvCxnSpPr/>
          <p:nvPr/>
        </p:nvCxnSpPr>
        <p:spPr bwMode="auto">
          <a:xfrm>
            <a:off x="3159125" y="2946747"/>
            <a:ext cx="160721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5362AF72-A644-1578-EFE1-8B5B9714E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730" y="1306496"/>
            <a:ext cx="20222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Sinusoid—maternal blood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274820-1FD7-D725-1F66-E619371CC2DC}"/>
              </a:ext>
            </a:extLst>
          </p:cNvPr>
          <p:cNvCxnSpPr/>
          <p:nvPr/>
        </p:nvCxnSpPr>
        <p:spPr bwMode="auto">
          <a:xfrm>
            <a:off x="6737108" y="1469157"/>
            <a:ext cx="42968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749AA0D7-7D95-7FEE-5B89-F7E507F2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5" y="3138161"/>
            <a:ext cx="8286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FF9BC7-466C-978B-C4B6-E1F671FCF1FE}"/>
              </a:ext>
            </a:extLst>
          </p:cNvPr>
          <p:cNvCxnSpPr/>
          <p:nvPr/>
        </p:nvCxnSpPr>
        <p:spPr bwMode="auto">
          <a:xfrm>
            <a:off x="3159125" y="3297567"/>
            <a:ext cx="116196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0" name="TextBox 14">
            <a:extLst>
              <a:ext uri="{FF2B5EF4-FFF2-40B4-BE49-F238E27FC236}">
                <a16:creationId xmlns:a16="http://schemas.microsoft.com/office/drawing/2014/main" id="{C452CAEF-0D6D-5706-1415-1701799AD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25" y="4082343"/>
            <a:ext cx="68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E0EDC7-F6C0-775B-8871-4382738C7FB4}"/>
              </a:ext>
            </a:extLst>
          </p:cNvPr>
          <p:cNvCxnSpPr/>
          <p:nvPr/>
        </p:nvCxnSpPr>
        <p:spPr bwMode="auto">
          <a:xfrm>
            <a:off x="3184525" y="4234450"/>
            <a:ext cx="8300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2" name="TextBox 19">
            <a:extLst>
              <a:ext uri="{FF2B5EF4-FFF2-40B4-BE49-F238E27FC236}">
                <a16:creationId xmlns:a16="http://schemas.microsoft.com/office/drawing/2014/main" id="{AB3E52BD-782D-D656-A913-CC2ADD9EE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730" y="1878377"/>
            <a:ext cx="15097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 err="1">
                <a:latin typeface="Arial"/>
              </a:rPr>
              <a:t>Chorion</a:t>
            </a:r>
            <a:endParaRPr lang="en-US" sz="1400" dirty="0">
              <a:latin typeface="Arial"/>
            </a:endParaRP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26373136-7C5D-5D16-F5EB-2B881AA45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730" y="2406979"/>
            <a:ext cx="202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Umbilical vein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56FEBF-5B61-8A5F-1E43-314A563FD4A1}"/>
              </a:ext>
            </a:extLst>
          </p:cNvPr>
          <p:cNvCxnSpPr/>
          <p:nvPr/>
        </p:nvCxnSpPr>
        <p:spPr bwMode="auto">
          <a:xfrm flipV="1">
            <a:off x="5182391" y="2591478"/>
            <a:ext cx="1960276" cy="11819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5" name="TextBox 23">
            <a:extLst>
              <a:ext uri="{FF2B5EF4-FFF2-40B4-BE49-F238E27FC236}">
                <a16:creationId xmlns:a16="http://schemas.microsoft.com/office/drawing/2014/main" id="{29E4F911-B632-2C7D-3760-7565A8EF1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730" y="2742961"/>
            <a:ext cx="202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Umbilical arteries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9EE26439-9A9A-0372-3AD2-92A23EFBE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731" y="3408036"/>
            <a:ext cx="20222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 err="1">
                <a:latin typeface="Arial"/>
              </a:rPr>
              <a:t>Intervillous</a:t>
            </a:r>
            <a:r>
              <a:rPr lang="en-US" sz="1400" dirty="0">
                <a:latin typeface="Arial"/>
              </a:rPr>
              <a:t> space</a:t>
            </a:r>
          </a:p>
          <a:p>
            <a:r>
              <a:rPr lang="en-US" sz="1400" dirty="0">
                <a:latin typeface="Arial"/>
              </a:rPr>
              <a:t>(containing maternal blood)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B9CB51-40EB-A2BE-E574-99422795FA1D}"/>
              </a:ext>
            </a:extLst>
          </p:cNvPr>
          <p:cNvCxnSpPr/>
          <p:nvPr/>
        </p:nvCxnSpPr>
        <p:spPr bwMode="auto">
          <a:xfrm flipV="1">
            <a:off x="6364852" y="3585544"/>
            <a:ext cx="778452" cy="13677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8" name="TextBox 27">
            <a:extLst>
              <a:ext uri="{FF2B5EF4-FFF2-40B4-BE49-F238E27FC236}">
                <a16:creationId xmlns:a16="http://schemas.microsoft.com/office/drawing/2014/main" id="{87A6A617-5638-2576-B113-28FF46247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730" y="4183169"/>
            <a:ext cx="7270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97A80E-5696-FE46-A340-1B9A14A91E19}"/>
              </a:ext>
            </a:extLst>
          </p:cNvPr>
          <p:cNvCxnSpPr/>
          <p:nvPr/>
        </p:nvCxnSpPr>
        <p:spPr bwMode="auto">
          <a:xfrm>
            <a:off x="5313775" y="3977768"/>
            <a:ext cx="1836829" cy="33562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0" name="TextBox 29">
            <a:extLst>
              <a:ext uri="{FF2B5EF4-FFF2-40B4-BE49-F238E27FC236}">
                <a16:creationId xmlns:a16="http://schemas.microsoft.com/office/drawing/2014/main" id="{96CF7620-C145-491B-8BFF-C8FE5BE2D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730" y="4833593"/>
            <a:ext cx="7270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6DD0B4-FD05-6A59-81FC-DCECB6342E31}"/>
              </a:ext>
            </a:extLst>
          </p:cNvPr>
          <p:cNvCxnSpPr/>
          <p:nvPr/>
        </p:nvCxnSpPr>
        <p:spPr bwMode="auto">
          <a:xfrm>
            <a:off x="6284561" y="4656543"/>
            <a:ext cx="866043" cy="29932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2" name="TextBox 31">
            <a:extLst>
              <a:ext uri="{FF2B5EF4-FFF2-40B4-BE49-F238E27FC236}">
                <a16:creationId xmlns:a16="http://schemas.microsoft.com/office/drawing/2014/main" id="{DE680B73-055F-F64D-6C24-D3DE15452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730" y="5246947"/>
            <a:ext cx="202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/>
              </a:rPr>
              <a:t>Maternal blood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B5CB1D-D2DC-D1AF-0E33-56C2CA95AE60}"/>
              </a:ext>
            </a:extLst>
          </p:cNvPr>
          <p:cNvCxnSpPr/>
          <p:nvPr/>
        </p:nvCxnSpPr>
        <p:spPr bwMode="auto">
          <a:xfrm>
            <a:off x="6532732" y="5116358"/>
            <a:ext cx="610572" cy="24712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6011E26A-7FF1-754D-5E0C-155FC1D332DB}"/>
              </a:ext>
            </a:extLst>
          </p:cNvPr>
          <p:cNvSpPr/>
          <p:nvPr/>
        </p:nvSpPr>
        <p:spPr bwMode="auto">
          <a:xfrm rot="20969082">
            <a:off x="5751004" y="3050854"/>
            <a:ext cx="1476249" cy="799513"/>
          </a:xfrm>
          <a:custGeom>
            <a:avLst/>
            <a:gdLst>
              <a:gd name="connsiteX0" fmla="*/ 67733 w 1617133"/>
              <a:gd name="connsiteY0" fmla="*/ 567267 h 787400"/>
              <a:gd name="connsiteX1" fmla="*/ 1617133 w 1617133"/>
              <a:gd name="connsiteY1" fmla="*/ 0 h 787400"/>
              <a:gd name="connsiteX2" fmla="*/ 0 w 1617133"/>
              <a:gd name="connsiteY2" fmla="*/ 78740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133" h="787400">
                <a:moveTo>
                  <a:pt x="67733" y="567267"/>
                </a:moveTo>
                <a:lnTo>
                  <a:pt x="1617133" y="0"/>
                </a:lnTo>
                <a:lnTo>
                  <a:pt x="0" y="78740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76DFDB0-6D04-1728-722B-526C7BE5E934}"/>
              </a:ext>
            </a:extLst>
          </p:cNvPr>
          <p:cNvSpPr/>
          <p:nvPr/>
        </p:nvSpPr>
        <p:spPr bwMode="auto">
          <a:xfrm>
            <a:off x="6291859" y="2046364"/>
            <a:ext cx="868269" cy="486269"/>
          </a:xfrm>
          <a:custGeom>
            <a:avLst/>
            <a:gdLst>
              <a:gd name="connsiteX0" fmla="*/ 0 w 1210733"/>
              <a:gd name="connsiteY0" fmla="*/ 245533 h 406400"/>
              <a:gd name="connsiteX1" fmla="*/ 0 w 1210733"/>
              <a:gd name="connsiteY1" fmla="*/ 245533 h 406400"/>
              <a:gd name="connsiteX2" fmla="*/ 1210733 w 1210733"/>
              <a:gd name="connsiteY2" fmla="*/ 0 h 406400"/>
              <a:gd name="connsiteX3" fmla="*/ 135466 w 1210733"/>
              <a:gd name="connsiteY3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733" h="406400">
                <a:moveTo>
                  <a:pt x="0" y="245533"/>
                </a:moveTo>
                <a:lnTo>
                  <a:pt x="0" y="245533"/>
                </a:lnTo>
                <a:lnTo>
                  <a:pt x="1210733" y="0"/>
                </a:lnTo>
                <a:lnTo>
                  <a:pt x="135466" y="40640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A5D44B-36C0-9992-4A94-C2216726C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17" y="338060"/>
            <a:ext cx="8839966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6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19C8CF-CD9B-1091-C085-E8D0B3C8127D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83D94-4A34-35D1-DBB6-6D1868453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8534400" cy="4267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048AFE-CE00-962C-4307-49822BF3D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8617" y="3566803"/>
            <a:ext cx="1330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 err="1">
                <a:latin typeface="Arial"/>
              </a:rPr>
              <a:t>Intervillus</a:t>
            </a:r>
            <a:endParaRPr lang="en-US" sz="1200" dirty="0">
              <a:latin typeface="Arial"/>
            </a:endParaRPr>
          </a:p>
          <a:p>
            <a:r>
              <a:rPr lang="en-US" sz="1200" dirty="0">
                <a:latin typeface="Arial"/>
              </a:rPr>
              <a:t>space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12CB84-D155-DDE3-14AD-75637ADDF7C2}"/>
              </a:ext>
            </a:extLst>
          </p:cNvPr>
          <p:cNvCxnSpPr/>
          <p:nvPr/>
        </p:nvCxnSpPr>
        <p:spPr bwMode="auto">
          <a:xfrm>
            <a:off x="4299195" y="3736912"/>
            <a:ext cx="1510922" cy="21896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8228F55E-48AF-B426-538C-8A0425E99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8618" y="2714644"/>
            <a:ext cx="12485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Maternal</a:t>
            </a:r>
          </a:p>
          <a:p>
            <a:r>
              <a:rPr lang="en-US" sz="1200" dirty="0">
                <a:latin typeface="Arial"/>
              </a:rPr>
              <a:t>endometrial</a:t>
            </a:r>
          </a:p>
          <a:p>
            <a:r>
              <a:rPr lang="en-US" sz="1200" dirty="0" err="1">
                <a:latin typeface="Arial"/>
              </a:rPr>
              <a:t>venule</a:t>
            </a:r>
            <a:endParaRPr lang="en-US" sz="1200" dirty="0">
              <a:latin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533D17-DC46-1BA4-6485-EB726C92AE17}"/>
              </a:ext>
            </a:extLst>
          </p:cNvPr>
          <p:cNvCxnSpPr/>
          <p:nvPr/>
        </p:nvCxnSpPr>
        <p:spPr bwMode="auto">
          <a:xfrm>
            <a:off x="4094819" y="3255201"/>
            <a:ext cx="1069267" cy="7628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20D9AC64-93C9-0154-59F5-B2438AC37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8617" y="4168466"/>
            <a:ext cx="14319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Maternal</a:t>
            </a:r>
          </a:p>
          <a:p>
            <a:r>
              <a:rPr lang="en-US" sz="1200" dirty="0">
                <a:latin typeface="Arial"/>
              </a:rPr>
              <a:t>endometrial</a:t>
            </a:r>
          </a:p>
          <a:p>
            <a:r>
              <a:rPr lang="en-US" sz="1200" dirty="0">
                <a:latin typeface="Arial"/>
              </a:rPr>
              <a:t>arteriole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F0FD5B-A6E4-93AC-4E5A-5880160C7286}"/>
              </a:ext>
            </a:extLst>
          </p:cNvPr>
          <p:cNvCxnSpPr/>
          <p:nvPr/>
        </p:nvCxnSpPr>
        <p:spPr bwMode="auto">
          <a:xfrm>
            <a:off x="4255400" y="4342701"/>
            <a:ext cx="802905" cy="15327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0" name="TextBox 14">
            <a:extLst>
              <a:ext uri="{FF2B5EF4-FFF2-40B4-BE49-F238E27FC236}">
                <a16:creationId xmlns:a16="http://schemas.microsoft.com/office/drawing/2014/main" id="{44E31A98-458A-A7D3-3C73-6EF96731F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2347603"/>
            <a:ext cx="754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1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69E46E30-5180-0B22-6E72-E186083D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1679" y="4891159"/>
            <a:ext cx="754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2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E9A1411-83EA-0058-D442-8B073FE4F66A}"/>
              </a:ext>
            </a:extLst>
          </p:cNvPr>
          <p:cNvSpPr/>
          <p:nvPr/>
        </p:nvSpPr>
        <p:spPr bwMode="auto">
          <a:xfrm>
            <a:off x="3937000" y="2433328"/>
            <a:ext cx="1819275" cy="185738"/>
          </a:xfrm>
          <a:custGeom>
            <a:avLst/>
            <a:gdLst>
              <a:gd name="connsiteX0" fmla="*/ 1735667 w 1735667"/>
              <a:gd name="connsiteY0" fmla="*/ 0 h 220134"/>
              <a:gd name="connsiteX1" fmla="*/ 0 w 1735667"/>
              <a:gd name="connsiteY1" fmla="*/ 110067 h 220134"/>
              <a:gd name="connsiteX2" fmla="*/ 1684867 w 1735667"/>
              <a:gd name="connsiteY2" fmla="*/ 220134 h 22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5667" h="220134">
                <a:moveTo>
                  <a:pt x="1735667" y="0"/>
                </a:moveTo>
                <a:lnTo>
                  <a:pt x="0" y="110067"/>
                </a:lnTo>
                <a:lnTo>
                  <a:pt x="1684867" y="220134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sz="1200" dirty="0">
              <a:latin typeface="Arial"/>
              <a:ea typeface="+mn-ea"/>
              <a:cs typeface="+mn-cs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5992E6E-1C96-0312-5658-B7E430403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0410" y="4416330"/>
            <a:ext cx="12938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Amnion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E4170365-B63E-E3C0-BF01-E114B2962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273" y="3977870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6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05F826EF-AA9F-259D-0298-210C270AA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7265" y="3617836"/>
            <a:ext cx="990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5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EE2FDE12-0A03-3061-FB44-FCFCA8F29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1800" y="2955287"/>
            <a:ext cx="1014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Umbilical cord: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E87EC03-AF83-A8E5-803B-94D3AD76547B}"/>
              </a:ext>
            </a:extLst>
          </p:cNvPr>
          <p:cNvSpPr/>
          <p:nvPr/>
        </p:nvSpPr>
        <p:spPr bwMode="auto">
          <a:xfrm>
            <a:off x="7708472" y="3123825"/>
            <a:ext cx="406400" cy="547386"/>
          </a:xfrm>
          <a:custGeom>
            <a:avLst/>
            <a:gdLst>
              <a:gd name="connsiteX0" fmla="*/ 59267 w 406400"/>
              <a:gd name="connsiteY0" fmla="*/ 0 h 533400"/>
              <a:gd name="connsiteX1" fmla="*/ 59267 w 406400"/>
              <a:gd name="connsiteY1" fmla="*/ 0 h 533400"/>
              <a:gd name="connsiteX2" fmla="*/ 406400 w 406400"/>
              <a:gd name="connsiteY2" fmla="*/ 533400 h 533400"/>
              <a:gd name="connsiteX3" fmla="*/ 0 w 406400"/>
              <a:gd name="connsiteY3" fmla="*/ 93134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" h="533400">
                <a:moveTo>
                  <a:pt x="59267" y="0"/>
                </a:moveTo>
                <a:lnTo>
                  <a:pt x="59267" y="0"/>
                </a:lnTo>
                <a:lnTo>
                  <a:pt x="406400" y="533400"/>
                </a:lnTo>
                <a:lnTo>
                  <a:pt x="0" y="93134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sz="1200" dirty="0">
              <a:latin typeface="Arial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8C8869-A8DB-07C6-0CFB-8189DD25FBBA}"/>
              </a:ext>
            </a:extLst>
          </p:cNvPr>
          <p:cNvCxnSpPr/>
          <p:nvPr/>
        </p:nvCxnSpPr>
        <p:spPr bwMode="auto">
          <a:xfrm>
            <a:off x="7493538" y="3396883"/>
            <a:ext cx="568325" cy="6465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99A10D-ECE4-8A33-CBAE-A746537FE927}"/>
              </a:ext>
            </a:extLst>
          </p:cNvPr>
          <p:cNvCxnSpPr/>
          <p:nvPr/>
        </p:nvCxnSpPr>
        <p:spPr bwMode="auto">
          <a:xfrm>
            <a:off x="7395735" y="3621051"/>
            <a:ext cx="596825" cy="8457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0" name="TextBox 29">
            <a:extLst>
              <a:ext uri="{FF2B5EF4-FFF2-40B4-BE49-F238E27FC236}">
                <a16:creationId xmlns:a16="http://schemas.microsoft.com/office/drawing/2014/main" id="{AC8BAD92-DDF9-BF4F-922D-751922F1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502" y="5287344"/>
            <a:ext cx="2768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latin typeface="Arial"/>
              </a:rPr>
              <a:t>(a) 12</a:t>
            </a:r>
            <a:r>
              <a:rPr lang="en-US" sz="1200" baseline="30000" dirty="0">
                <a:latin typeface="Arial"/>
              </a:rPr>
              <a:t>th</a:t>
            </a:r>
            <a:r>
              <a:rPr lang="en-US" sz="1200" dirty="0">
                <a:latin typeface="Arial"/>
              </a:rPr>
              <a:t> week of development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1A9666F4-910C-E687-B49F-79A24111DE0B}"/>
              </a:ext>
            </a:extLst>
          </p:cNvPr>
          <p:cNvSpPr/>
          <p:nvPr/>
        </p:nvSpPr>
        <p:spPr bwMode="auto">
          <a:xfrm>
            <a:off x="4547365" y="2253903"/>
            <a:ext cx="1180579" cy="110862"/>
          </a:xfrm>
          <a:custGeom>
            <a:avLst/>
            <a:gdLst>
              <a:gd name="connsiteX0" fmla="*/ 0 w 1138766"/>
              <a:gd name="connsiteY0" fmla="*/ 115710 h 115710"/>
              <a:gd name="connsiteX1" fmla="*/ 4233 w 1138766"/>
              <a:gd name="connsiteY1" fmla="*/ 1410 h 115710"/>
              <a:gd name="connsiteX2" fmla="*/ 4233 w 1138766"/>
              <a:gd name="connsiteY2" fmla="*/ 5643 h 115710"/>
              <a:gd name="connsiteX3" fmla="*/ 1138766 w 1138766"/>
              <a:gd name="connsiteY3" fmla="*/ 5643 h 115710"/>
              <a:gd name="connsiteX4" fmla="*/ 1138766 w 1138766"/>
              <a:gd name="connsiteY4" fmla="*/ 115710 h 115710"/>
              <a:gd name="connsiteX5" fmla="*/ 1138766 w 1138766"/>
              <a:gd name="connsiteY5" fmla="*/ 115710 h 11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8766" h="115710">
                <a:moveTo>
                  <a:pt x="0" y="115710"/>
                </a:moveTo>
                <a:cubicBezTo>
                  <a:pt x="1411" y="77610"/>
                  <a:pt x="2768" y="39508"/>
                  <a:pt x="4233" y="1410"/>
                </a:cubicBezTo>
                <a:cubicBezTo>
                  <a:pt x="4287" y="0"/>
                  <a:pt x="4233" y="4232"/>
                  <a:pt x="4233" y="5643"/>
                </a:cubicBezTo>
                <a:lnTo>
                  <a:pt x="1138766" y="5643"/>
                </a:lnTo>
                <a:lnTo>
                  <a:pt x="1138766" y="115710"/>
                </a:lnTo>
                <a:lnTo>
                  <a:pt x="1138766" y="11571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sz="1200" dirty="0">
              <a:latin typeface="Arial"/>
              <a:ea typeface="+mn-ea"/>
              <a:cs typeface="+mn-cs"/>
            </a:endParaRP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AA18F5F-A3AE-1FC1-CFB5-A86C20A8590C}"/>
              </a:ext>
            </a:extLst>
          </p:cNvPr>
          <p:cNvSpPr/>
          <p:nvPr/>
        </p:nvSpPr>
        <p:spPr bwMode="auto">
          <a:xfrm flipH="1">
            <a:off x="5756519" y="2252316"/>
            <a:ext cx="1206862" cy="112450"/>
          </a:xfrm>
          <a:custGeom>
            <a:avLst/>
            <a:gdLst>
              <a:gd name="connsiteX0" fmla="*/ 0 w 1138766"/>
              <a:gd name="connsiteY0" fmla="*/ 115710 h 115710"/>
              <a:gd name="connsiteX1" fmla="*/ 4233 w 1138766"/>
              <a:gd name="connsiteY1" fmla="*/ 1410 h 115710"/>
              <a:gd name="connsiteX2" fmla="*/ 4233 w 1138766"/>
              <a:gd name="connsiteY2" fmla="*/ 5643 h 115710"/>
              <a:gd name="connsiteX3" fmla="*/ 1138766 w 1138766"/>
              <a:gd name="connsiteY3" fmla="*/ 5643 h 115710"/>
              <a:gd name="connsiteX4" fmla="*/ 1138766 w 1138766"/>
              <a:gd name="connsiteY4" fmla="*/ 115710 h 115710"/>
              <a:gd name="connsiteX5" fmla="*/ 1138766 w 1138766"/>
              <a:gd name="connsiteY5" fmla="*/ 115710 h 11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8766" h="115710">
                <a:moveTo>
                  <a:pt x="0" y="115710"/>
                </a:moveTo>
                <a:cubicBezTo>
                  <a:pt x="1411" y="77610"/>
                  <a:pt x="2768" y="39508"/>
                  <a:pt x="4233" y="1410"/>
                </a:cubicBezTo>
                <a:cubicBezTo>
                  <a:pt x="4287" y="0"/>
                  <a:pt x="4233" y="4232"/>
                  <a:pt x="4233" y="5643"/>
                </a:cubicBezTo>
                <a:lnTo>
                  <a:pt x="1138766" y="5643"/>
                </a:lnTo>
                <a:lnTo>
                  <a:pt x="1138766" y="115710"/>
                </a:lnTo>
                <a:lnTo>
                  <a:pt x="1138766" y="11571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sz="1200" dirty="0"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45">
            <a:extLst>
              <a:ext uri="{FF2B5EF4-FFF2-40B4-BE49-F238E27FC236}">
                <a16:creationId xmlns:a16="http://schemas.microsoft.com/office/drawing/2014/main" id="{3452F8EE-2A92-6F4B-F5D6-2C8449F5DCB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328174" y="2222946"/>
            <a:ext cx="762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Straight Connector 47">
            <a:extLst>
              <a:ext uri="{FF2B5EF4-FFF2-40B4-BE49-F238E27FC236}">
                <a16:creationId xmlns:a16="http://schemas.microsoft.com/office/drawing/2014/main" id="{E967D706-FBC7-17A1-6D85-80A2381406C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5116619" y="2222946"/>
            <a:ext cx="762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sp>
        <p:nvSpPr>
          <p:cNvPr id="25" name="TextBox 48">
            <a:extLst>
              <a:ext uri="{FF2B5EF4-FFF2-40B4-BE49-F238E27FC236}">
                <a16:creationId xmlns:a16="http://schemas.microsoft.com/office/drawing/2014/main" id="{4AA49ED5-1D4D-D546-BA6B-908BE9929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749" y="1556938"/>
            <a:ext cx="1676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latin typeface="Arial"/>
              </a:rPr>
              <a:t>3</a:t>
            </a:r>
          </a:p>
          <a:p>
            <a:pPr algn="ctr"/>
            <a:r>
              <a:rPr lang="en-US" sz="1200" dirty="0">
                <a:latin typeface="Arial"/>
              </a:rPr>
              <a:t>(Maternal portion</a:t>
            </a:r>
          </a:p>
          <a:p>
            <a:pPr algn="ctr"/>
            <a:r>
              <a:rPr lang="en-US" sz="1200" dirty="0">
                <a:latin typeface="Arial"/>
              </a:rPr>
              <a:t>of placenta)</a:t>
            </a:r>
          </a:p>
        </p:txBody>
      </p:sp>
      <p:sp>
        <p:nvSpPr>
          <p:cNvPr id="26" name="TextBox 49">
            <a:extLst>
              <a:ext uri="{FF2B5EF4-FFF2-40B4-BE49-F238E27FC236}">
                <a16:creationId xmlns:a16="http://schemas.microsoft.com/office/drawing/2014/main" id="{6DA2DCE0-A30E-A867-4210-7C509BEA0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058" y="1556938"/>
            <a:ext cx="1676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latin typeface="Arial"/>
              </a:rPr>
              <a:t>4</a:t>
            </a:r>
          </a:p>
          <a:p>
            <a:pPr algn="ctr"/>
            <a:r>
              <a:rPr lang="en-US" sz="1200" dirty="0">
                <a:latin typeface="Arial"/>
              </a:rPr>
              <a:t>(Fetal portion</a:t>
            </a:r>
          </a:p>
          <a:p>
            <a:pPr algn="ctr"/>
            <a:r>
              <a:rPr lang="en-US" sz="1200" dirty="0">
                <a:latin typeface="Arial"/>
              </a:rPr>
              <a:t>of placenta)</a:t>
            </a:r>
          </a:p>
        </p:txBody>
      </p:sp>
      <p:sp>
        <p:nvSpPr>
          <p:cNvPr id="27" name="TextBox 50">
            <a:extLst>
              <a:ext uri="{FF2B5EF4-FFF2-40B4-BE49-F238E27FC236}">
                <a16:creationId xmlns:a16="http://schemas.microsoft.com/office/drawing/2014/main" id="{318FB135-22C7-998B-43AC-46466634E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194733"/>
            <a:ext cx="17097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Chorionic villi</a:t>
            </a:r>
          </a:p>
        </p:txBody>
      </p:sp>
      <p:sp>
        <p:nvSpPr>
          <p:cNvPr id="28" name="TextBox 53">
            <a:extLst>
              <a:ext uri="{FF2B5EF4-FFF2-40B4-BE49-F238E27FC236}">
                <a16:creationId xmlns:a16="http://schemas.microsoft.com/office/drawing/2014/main" id="{9E1434A6-FA12-3553-FAD2-9F1DB1862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8138" y="1280803"/>
            <a:ext cx="12287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Yolk sac</a:t>
            </a:r>
          </a:p>
        </p:txBody>
      </p:sp>
      <p:sp>
        <p:nvSpPr>
          <p:cNvPr id="29" name="TextBox 54">
            <a:extLst>
              <a:ext uri="{FF2B5EF4-FFF2-40B4-BE49-F238E27FC236}">
                <a16:creationId xmlns:a16="http://schemas.microsoft.com/office/drawing/2014/main" id="{4B9445C4-7E2F-A9C6-7559-C17D17F1C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6789" y="1893367"/>
            <a:ext cx="1386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Amniotic fluid in</a:t>
            </a:r>
          </a:p>
          <a:p>
            <a:r>
              <a:rPr lang="en-US" sz="1200" dirty="0">
                <a:latin typeface="Arial"/>
              </a:rPr>
              <a:t>amniotic cavity</a:t>
            </a:r>
          </a:p>
        </p:txBody>
      </p:sp>
      <p:sp>
        <p:nvSpPr>
          <p:cNvPr id="30" name="TextBox 55">
            <a:extLst>
              <a:ext uri="{FF2B5EF4-FFF2-40B4-BE49-F238E27FC236}">
                <a16:creationId xmlns:a16="http://schemas.microsoft.com/office/drawing/2014/main" id="{340433D9-70AF-4ABC-2677-3D9737EB1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131" y="2645052"/>
            <a:ext cx="1295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Allantois</a:t>
            </a: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6BCD2067-8D2F-FDC1-FCFC-769846F0C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0532" y="3027267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Umbilical</a:t>
            </a:r>
          </a:p>
          <a:p>
            <a:r>
              <a:rPr lang="en-US" sz="1200" dirty="0">
                <a:latin typeface="Arial"/>
              </a:rPr>
              <a:t>cord</a:t>
            </a:r>
          </a:p>
        </p:txBody>
      </p:sp>
      <p:sp>
        <p:nvSpPr>
          <p:cNvPr id="32" name="TextBox 57">
            <a:extLst>
              <a:ext uri="{FF2B5EF4-FFF2-40B4-BE49-F238E27FC236}">
                <a16:creationId xmlns:a16="http://schemas.microsoft.com/office/drawing/2014/main" id="{96416B92-83FB-671B-838E-F1F1C236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3233" y="3480671"/>
            <a:ext cx="1295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 err="1">
                <a:latin typeface="Arial"/>
              </a:rPr>
              <a:t>Chorion</a:t>
            </a:r>
            <a:endParaRPr lang="en-US" sz="1200" dirty="0">
              <a:latin typeface="Arial"/>
            </a:endParaRPr>
          </a:p>
        </p:txBody>
      </p:sp>
      <p:sp>
        <p:nvSpPr>
          <p:cNvPr id="33" name="TextBox 58">
            <a:extLst>
              <a:ext uri="{FF2B5EF4-FFF2-40B4-BE49-F238E27FC236}">
                <a16:creationId xmlns:a16="http://schemas.microsoft.com/office/drawing/2014/main" id="{73D7F4DE-FDC1-E7BC-6F24-018F6A732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593" y="3720074"/>
            <a:ext cx="1295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Arial"/>
              </a:rPr>
              <a:t>Amnion</a:t>
            </a:r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AB4B67B2-FFAD-5ED5-813E-E2325417DB76}"/>
              </a:ext>
            </a:extLst>
          </p:cNvPr>
          <p:cNvSpPr/>
          <p:nvPr/>
        </p:nvSpPr>
        <p:spPr bwMode="auto">
          <a:xfrm>
            <a:off x="607374" y="1458603"/>
            <a:ext cx="326916" cy="804863"/>
          </a:xfrm>
          <a:custGeom>
            <a:avLst/>
            <a:gdLst>
              <a:gd name="connsiteX0" fmla="*/ 0 w 279400"/>
              <a:gd name="connsiteY0" fmla="*/ 804333 h 804333"/>
              <a:gd name="connsiteX1" fmla="*/ 59266 w 279400"/>
              <a:gd name="connsiteY1" fmla="*/ 0 h 804333"/>
              <a:gd name="connsiteX2" fmla="*/ 279400 w 279400"/>
              <a:gd name="connsiteY2" fmla="*/ 491067 h 80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400" h="804333">
                <a:moveTo>
                  <a:pt x="0" y="804333"/>
                </a:moveTo>
                <a:lnTo>
                  <a:pt x="59266" y="0"/>
                </a:lnTo>
                <a:lnTo>
                  <a:pt x="279400" y="4910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sz="1200" dirty="0">
              <a:latin typeface="Arial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FC94EC-942F-563A-D1C0-343FF63FA6AE}"/>
              </a:ext>
            </a:extLst>
          </p:cNvPr>
          <p:cNvCxnSpPr/>
          <p:nvPr/>
        </p:nvCxnSpPr>
        <p:spPr bwMode="auto">
          <a:xfrm flipV="1">
            <a:off x="1501171" y="1576510"/>
            <a:ext cx="316318" cy="45514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6B5002-3F74-FB99-46E1-DDF26C7DB5F7}"/>
              </a:ext>
            </a:extLst>
          </p:cNvPr>
          <p:cNvCxnSpPr/>
          <p:nvPr/>
        </p:nvCxnSpPr>
        <p:spPr bwMode="auto">
          <a:xfrm flipV="1">
            <a:off x="1832085" y="2080117"/>
            <a:ext cx="788307" cy="34303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B22D0B-4C56-46EC-0B54-1C2E51652C33}"/>
              </a:ext>
            </a:extLst>
          </p:cNvPr>
          <p:cNvCxnSpPr/>
          <p:nvPr/>
        </p:nvCxnSpPr>
        <p:spPr bwMode="auto">
          <a:xfrm flipV="1">
            <a:off x="962663" y="2802684"/>
            <a:ext cx="1665028" cy="19388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723388-E487-1F00-C70F-C1B08FCCA217}"/>
              </a:ext>
            </a:extLst>
          </p:cNvPr>
          <p:cNvCxnSpPr/>
          <p:nvPr/>
        </p:nvCxnSpPr>
        <p:spPr bwMode="auto">
          <a:xfrm>
            <a:off x="1099793" y="3157481"/>
            <a:ext cx="1506001" cy="1743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3554F81-4F23-B179-2070-F8DBAC580BEF}"/>
              </a:ext>
            </a:extLst>
          </p:cNvPr>
          <p:cNvCxnSpPr>
            <a:stCxn id="32" idx="1"/>
          </p:cNvCxnSpPr>
          <p:nvPr/>
        </p:nvCxnSpPr>
        <p:spPr bwMode="auto">
          <a:xfrm flipH="1" flipV="1">
            <a:off x="2291931" y="3459563"/>
            <a:ext cx="281302" cy="15960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8B03F54-CDE2-F732-DC4D-69E0E8DA14A4}"/>
              </a:ext>
            </a:extLst>
          </p:cNvPr>
          <p:cNvCxnSpPr/>
          <p:nvPr/>
        </p:nvCxnSpPr>
        <p:spPr bwMode="auto">
          <a:xfrm>
            <a:off x="1605811" y="3634731"/>
            <a:ext cx="611876" cy="23114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E325B-25F1-EF56-A1F2-0F5FB9BD5B56}"/>
              </a:ext>
            </a:extLst>
          </p:cNvPr>
          <p:cNvSpPr/>
          <p:nvPr/>
        </p:nvSpPr>
        <p:spPr bwMode="auto">
          <a:xfrm>
            <a:off x="528638" y="2566330"/>
            <a:ext cx="398353" cy="375029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sz="1200" dirty="0">
              <a:latin typeface="Arial"/>
              <a:ea typeface="+mn-ea"/>
              <a:cs typeface="+mn-cs"/>
            </a:endParaRPr>
          </a:p>
        </p:txBody>
      </p:sp>
      <p:sp>
        <p:nvSpPr>
          <p:cNvPr id="42" name="Freeform 59">
            <a:extLst>
              <a:ext uri="{FF2B5EF4-FFF2-40B4-BE49-F238E27FC236}">
                <a16:creationId xmlns:a16="http://schemas.microsoft.com/office/drawing/2014/main" id="{FC5ECD77-83D2-3F07-DE8E-6F4E83981BE1}"/>
              </a:ext>
            </a:extLst>
          </p:cNvPr>
          <p:cNvSpPr/>
          <p:nvPr/>
        </p:nvSpPr>
        <p:spPr>
          <a:xfrm>
            <a:off x="4131314" y="4736828"/>
            <a:ext cx="2262734" cy="291946"/>
          </a:xfrm>
          <a:custGeom>
            <a:avLst/>
            <a:gdLst>
              <a:gd name="connsiteX0" fmla="*/ 1810187 w 2262734"/>
              <a:gd name="connsiteY0" fmla="*/ 0 h 291946"/>
              <a:gd name="connsiteX1" fmla="*/ 0 w 2262734"/>
              <a:gd name="connsiteY1" fmla="*/ 291946 h 291946"/>
              <a:gd name="connsiteX2" fmla="*/ 2262734 w 2262734"/>
              <a:gd name="connsiteY2" fmla="*/ 291946 h 29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734" h="291946">
                <a:moveTo>
                  <a:pt x="1810187" y="0"/>
                </a:moveTo>
                <a:lnTo>
                  <a:pt x="0" y="291946"/>
                </a:lnTo>
                <a:lnTo>
                  <a:pt x="2262734" y="291946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E99A2B1-82B0-D8C2-6EC0-1B42F610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2" y="572776"/>
            <a:ext cx="8858256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5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1">
            <a:extLst>
              <a:ext uri="{FF2B5EF4-FFF2-40B4-BE49-F238E27FC236}">
                <a16:creationId xmlns:a16="http://schemas.microsoft.com/office/drawing/2014/main" id="{B7615F68-0194-8C13-1ECA-4649707396D9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BA6E95-6A9C-60F0-536D-562C0A422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381000"/>
            <a:ext cx="5059680" cy="6096000"/>
          </a:xfrm>
          <a:prstGeom prst="rect">
            <a:avLst/>
          </a:prstGeom>
        </p:spPr>
      </p:pic>
      <p:sp>
        <p:nvSpPr>
          <p:cNvPr id="30" name="Text Box 3">
            <a:extLst>
              <a:ext uri="{FF2B5EF4-FFF2-40B4-BE49-F238E27FC236}">
                <a16:creationId xmlns:a16="http://schemas.microsoft.com/office/drawing/2014/main" id="{3C9584AC-E2DF-3341-0B5B-3FCADED16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463" y="3444782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10</a:t>
            </a:r>
          </a:p>
        </p:txBody>
      </p:sp>
      <p:sp>
        <p:nvSpPr>
          <p:cNvPr id="31" name="Line 4">
            <a:extLst>
              <a:ext uri="{FF2B5EF4-FFF2-40B4-BE49-F238E27FC236}">
                <a16:creationId xmlns:a16="http://schemas.microsoft.com/office/drawing/2014/main" id="{D3FB0144-9FE4-EEE8-93A1-2C7431095B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5072" y="3655920"/>
            <a:ext cx="931391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17450151-ADDE-4274-AF7C-1B16F2D0D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063" y="3744325"/>
            <a:ext cx="213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5</a:t>
            </a:r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25E00007-EB9E-E69B-C2DC-4572BEE9D5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42863" y="3250031"/>
            <a:ext cx="2243570" cy="64669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34" name="Text Box 7">
            <a:extLst>
              <a:ext uri="{FF2B5EF4-FFF2-40B4-BE49-F238E27FC236}">
                <a16:creationId xmlns:a16="http://schemas.microsoft.com/office/drawing/2014/main" id="{E79650E1-D5F4-FB5A-5279-EB8242609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463" y="2245725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8</a:t>
            </a:r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76B82662-B5F2-1A9B-CF58-B17DE3FEA2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1293" y="2456862"/>
            <a:ext cx="2635169" cy="4381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36" name="Text Box 9">
            <a:extLst>
              <a:ext uri="{FF2B5EF4-FFF2-40B4-BE49-F238E27FC236}">
                <a16:creationId xmlns:a16="http://schemas.microsoft.com/office/drawing/2014/main" id="{DF8C629F-3C86-E318-A5EE-7BDB6FC31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463" y="1940925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7</a:t>
            </a:r>
          </a:p>
        </p:txBody>
      </p:sp>
      <p:sp>
        <p:nvSpPr>
          <p:cNvPr id="37" name="Line 10">
            <a:extLst>
              <a:ext uri="{FF2B5EF4-FFF2-40B4-BE49-F238E27FC236}">
                <a16:creationId xmlns:a16="http://schemas.microsoft.com/office/drawing/2014/main" id="{3F21190A-A25A-9555-892A-6380E96213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5949" y="2152062"/>
            <a:ext cx="2540514" cy="2854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38" name="Text Box 11">
            <a:extLst>
              <a:ext uri="{FF2B5EF4-FFF2-40B4-BE49-F238E27FC236}">
                <a16:creationId xmlns:a16="http://schemas.microsoft.com/office/drawing/2014/main" id="{7F6B3BAB-3572-927E-FED0-1C43FE572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463" y="1636125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6</a:t>
            </a:r>
          </a:p>
        </p:txBody>
      </p:sp>
      <p:sp>
        <p:nvSpPr>
          <p:cNvPr id="39" name="Line 12">
            <a:extLst>
              <a:ext uri="{FF2B5EF4-FFF2-40B4-BE49-F238E27FC236}">
                <a16:creationId xmlns:a16="http://schemas.microsoft.com/office/drawing/2014/main" id="{F0B2BD11-E92A-1A0C-3769-E38A67E127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1294" y="1847262"/>
            <a:ext cx="2635169" cy="23528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40" name="Text Box 13">
            <a:extLst>
              <a:ext uri="{FF2B5EF4-FFF2-40B4-BE49-F238E27FC236}">
                <a16:creationId xmlns:a16="http://schemas.microsoft.com/office/drawing/2014/main" id="{75A77209-CFBB-8BD1-84E6-566C14256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463" y="2827294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9</a:t>
            </a:r>
          </a:p>
        </p:txBody>
      </p:sp>
      <p:sp>
        <p:nvSpPr>
          <p:cNvPr id="41" name="Line 14">
            <a:extLst>
              <a:ext uri="{FF2B5EF4-FFF2-40B4-BE49-F238E27FC236}">
                <a16:creationId xmlns:a16="http://schemas.microsoft.com/office/drawing/2014/main" id="{D1234090-5BA0-552D-4E15-644EB0C263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2829" y="3038432"/>
            <a:ext cx="77363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42" name="Text Box 15">
            <a:extLst>
              <a:ext uri="{FF2B5EF4-FFF2-40B4-BE49-F238E27FC236}">
                <a16:creationId xmlns:a16="http://schemas.microsoft.com/office/drawing/2014/main" id="{4DE0B88C-EE15-790F-3F88-5E09FEC45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801" y="4861925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11</a:t>
            </a:r>
          </a:p>
        </p:txBody>
      </p:sp>
      <p:sp>
        <p:nvSpPr>
          <p:cNvPr id="43" name="Line 16">
            <a:extLst>
              <a:ext uri="{FF2B5EF4-FFF2-40B4-BE49-F238E27FC236}">
                <a16:creationId xmlns:a16="http://schemas.microsoft.com/office/drawing/2014/main" id="{002198DF-7748-4AA6-0C76-6C798D5B13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753" y="4086204"/>
            <a:ext cx="1800048" cy="9281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62ADB522-BD85-0F47-32BA-6FA95405E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063" y="2990262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4</a:t>
            </a:r>
          </a:p>
        </p:txBody>
      </p:sp>
      <p:sp>
        <p:nvSpPr>
          <p:cNvPr id="45" name="Line 18">
            <a:extLst>
              <a:ext uri="{FF2B5EF4-FFF2-40B4-BE49-F238E27FC236}">
                <a16:creationId xmlns:a16="http://schemas.microsoft.com/office/drawing/2014/main" id="{A537199A-815B-3B25-7F55-0004CA1078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42862" y="3194812"/>
            <a:ext cx="1439009" cy="6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46" name="Text Box 19">
            <a:extLst>
              <a:ext uri="{FF2B5EF4-FFF2-40B4-BE49-F238E27FC236}">
                <a16:creationId xmlns:a16="http://schemas.microsoft.com/office/drawing/2014/main" id="{230C8C91-1BAB-88F0-FDA6-6819F8C11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063" y="2133012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3</a:t>
            </a:r>
          </a:p>
        </p:txBody>
      </p:sp>
      <p:sp>
        <p:nvSpPr>
          <p:cNvPr id="47" name="Line 20">
            <a:extLst>
              <a:ext uri="{FF2B5EF4-FFF2-40B4-BE49-F238E27FC236}">
                <a16:creationId xmlns:a16="http://schemas.microsoft.com/office/drawing/2014/main" id="{B9691787-583F-F6C9-58AB-04E1BC435D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2863" y="2352087"/>
            <a:ext cx="2314561" cy="32208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8E65D272-CCAC-6763-A539-05A596476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6841" y="5726409"/>
            <a:ext cx="213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Adipose tissue</a:t>
            </a:r>
          </a:p>
        </p:txBody>
      </p:sp>
      <p:sp>
        <p:nvSpPr>
          <p:cNvPr id="49" name="Line 22">
            <a:extLst>
              <a:ext uri="{FF2B5EF4-FFF2-40B4-BE49-F238E27FC236}">
                <a16:creationId xmlns:a16="http://schemas.microsoft.com/office/drawing/2014/main" id="{32079506-6EBD-7A84-088D-757401BF9E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28887" y="3833764"/>
            <a:ext cx="1549400" cy="2024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50" name="Text Box 23">
            <a:extLst>
              <a:ext uri="{FF2B5EF4-FFF2-40B4-BE49-F238E27FC236}">
                <a16:creationId xmlns:a16="http://schemas.microsoft.com/office/drawing/2014/main" id="{B478AACB-89EE-2BFA-D7D2-E4C9D9BC6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1863" y="6224000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12</a:t>
            </a:r>
          </a:p>
        </p:txBody>
      </p:sp>
      <p:sp>
        <p:nvSpPr>
          <p:cNvPr id="51" name="Line 24">
            <a:extLst>
              <a:ext uri="{FF2B5EF4-FFF2-40B4-BE49-F238E27FC236}">
                <a16:creationId xmlns:a16="http://schemas.microsoft.com/office/drawing/2014/main" id="{29935105-E32D-32D6-8D8C-2A822E28CF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95701" y="3439353"/>
            <a:ext cx="42098" cy="281957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52" name="Line 25">
            <a:extLst>
              <a:ext uri="{FF2B5EF4-FFF2-40B4-BE49-F238E27FC236}">
                <a16:creationId xmlns:a16="http://schemas.microsoft.com/office/drawing/2014/main" id="{23F5BCFF-FB2A-CA75-3551-83E58DBC2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1761" y="2895052"/>
            <a:ext cx="83365" cy="146229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53" name="Line 26">
            <a:extLst>
              <a:ext uri="{FF2B5EF4-FFF2-40B4-BE49-F238E27FC236}">
                <a16:creationId xmlns:a16="http://schemas.microsoft.com/office/drawing/2014/main" id="{A8369028-3736-A905-7A04-8C7B7D56A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2543" y="2905175"/>
            <a:ext cx="2286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54" name="Line 27">
            <a:extLst>
              <a:ext uri="{FF2B5EF4-FFF2-40B4-BE49-F238E27FC236}">
                <a16:creationId xmlns:a16="http://schemas.microsoft.com/office/drawing/2014/main" id="{DA85ACB1-0594-EDFF-CF9C-5282AA4376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7801" y="4357345"/>
            <a:ext cx="2286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55" name="Line 28">
            <a:extLst>
              <a:ext uri="{FF2B5EF4-FFF2-40B4-BE49-F238E27FC236}">
                <a16:creationId xmlns:a16="http://schemas.microsoft.com/office/drawing/2014/main" id="{A545E27E-2A71-D436-72B4-908798EA7953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653720" y="1710181"/>
            <a:ext cx="43168" cy="99299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56" name="Line 29">
            <a:extLst>
              <a:ext uri="{FF2B5EF4-FFF2-40B4-BE49-F238E27FC236}">
                <a16:creationId xmlns:a16="http://schemas.microsoft.com/office/drawing/2014/main" id="{462A65AE-6900-F985-453B-58C28EE9B6BE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076259" y="2185093"/>
            <a:ext cx="205098" cy="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57" name="Line 30">
            <a:extLst>
              <a:ext uri="{FF2B5EF4-FFF2-40B4-BE49-F238E27FC236}">
                <a16:creationId xmlns:a16="http://schemas.microsoft.com/office/drawing/2014/main" id="{29EF2077-1345-072F-6D47-779FED3495D5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4057501" y="2266362"/>
            <a:ext cx="2286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58" name="Line 31">
            <a:extLst>
              <a:ext uri="{FF2B5EF4-FFF2-40B4-BE49-F238E27FC236}">
                <a16:creationId xmlns:a16="http://schemas.microsoft.com/office/drawing/2014/main" id="{6D7FE237-447F-E8FF-3B45-8EC66D4CBC47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3104418" y="1653192"/>
            <a:ext cx="29282" cy="5138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59" name="Line 32">
            <a:extLst>
              <a:ext uri="{FF2B5EF4-FFF2-40B4-BE49-F238E27FC236}">
                <a16:creationId xmlns:a16="http://schemas.microsoft.com/office/drawing/2014/main" id="{CCEED5C8-198C-0D9A-4DE6-1FFFAA948F01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2782788" y="1855218"/>
            <a:ext cx="137160" cy="8695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60" name="Line 34">
            <a:extLst>
              <a:ext uri="{FF2B5EF4-FFF2-40B4-BE49-F238E27FC236}">
                <a16:creationId xmlns:a16="http://schemas.microsoft.com/office/drawing/2014/main" id="{F2F211EF-FCA0-D0CF-44CC-903D96093310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267349" y="1881335"/>
            <a:ext cx="175652" cy="8898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61" name="Text Box 35">
            <a:extLst>
              <a:ext uri="{FF2B5EF4-FFF2-40B4-BE49-F238E27FC236}">
                <a16:creationId xmlns:a16="http://schemas.microsoft.com/office/drawing/2014/main" id="{55D70E92-8EAC-2392-02B8-127FB5E28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5928" y="569373"/>
            <a:ext cx="157505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2 (region)</a:t>
            </a:r>
          </a:p>
        </p:txBody>
      </p:sp>
      <p:sp>
        <p:nvSpPr>
          <p:cNvPr id="62" name="Text Box 36">
            <a:extLst>
              <a:ext uri="{FF2B5EF4-FFF2-40B4-BE49-F238E27FC236}">
                <a16:creationId xmlns:a16="http://schemas.microsoft.com/office/drawing/2014/main" id="{1196BB80-03A4-FCD5-D416-45B5962F3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035" y="254952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 (region)</a:t>
            </a:r>
          </a:p>
        </p:txBody>
      </p:sp>
      <p:sp>
        <p:nvSpPr>
          <p:cNvPr id="63" name="Line 37">
            <a:extLst>
              <a:ext uri="{FF2B5EF4-FFF2-40B4-BE49-F238E27FC236}">
                <a16:creationId xmlns:a16="http://schemas.microsoft.com/office/drawing/2014/main" id="{F2A1A85E-572C-032F-4836-196D5E0284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0578" y="938723"/>
            <a:ext cx="10901" cy="97601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64" name="Line 38">
            <a:extLst>
              <a:ext uri="{FF2B5EF4-FFF2-40B4-BE49-F238E27FC236}">
                <a16:creationId xmlns:a16="http://schemas.microsoft.com/office/drawing/2014/main" id="{8652C5DC-ECE8-CA80-2569-575FF2F509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9134" y="612285"/>
            <a:ext cx="0" cy="1600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BF8195C-BC84-E372-965C-CE2F879F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656" y="91150"/>
            <a:ext cx="7748688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0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1A129E-D58B-B86E-36C0-C4C8147E3EE5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E4AFB-6A0F-43AE-99BF-3D918480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" y="381000"/>
            <a:ext cx="7004304" cy="6096000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EEFD5F8E-1657-BBE8-8676-4E1288BD4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1727" y="1418882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2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D2C4E9F-592C-4056-9D73-0588463DD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1727" y="2434882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3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A0F07D53-5CA3-0333-FD54-62FD1F426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7727" y="2638082"/>
            <a:ext cx="1524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9A2BCFDC-7845-5093-2D6F-04321ECAB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1727" y="3447707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4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4892313E-93AC-BAC3-E02E-CB07F2996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1727" y="3719169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5</a:t>
            </a: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E230EFDA-FD5E-275C-4907-F04FF1282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7032" y="3881105"/>
            <a:ext cx="3304695" cy="6031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A00256A5-39FE-7064-C73A-E0B709C7B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1727" y="3976344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6</a:t>
            </a: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6A9D5D59-51E7-1018-98BD-06F7FC445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6901" y="4179543"/>
            <a:ext cx="3137364" cy="21430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AE7190A6-20F3-077A-9F65-4FC989768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1727" y="4314482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7</a:t>
            </a:r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814A1C78-4A09-09F2-B867-6234003BAD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6727" y="4525619"/>
            <a:ext cx="3167063" cy="533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CA4B3EC3-7CD2-1EF4-EC0D-801D5617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1727" y="5033619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8</a:t>
            </a:r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E034B6F6-05B0-D132-01ED-F00A8D899E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6341" y="5244757"/>
            <a:ext cx="3115386" cy="33236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64A4D086-22A8-A840-0544-19D580690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1726" y="6054778"/>
            <a:ext cx="183227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9 (opening)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6C09631A-7B90-A78A-A0AB-DDBF10B1C2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327" y="6280203"/>
            <a:ext cx="3200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58CE2703-FA5A-6533-19EA-9C971FB41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927" y="4311307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</a:t>
            </a:r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93C0021D-9373-B90F-FF65-510C9F47D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42727" y="4525619"/>
            <a:ext cx="2590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0" name="Freeform 29">
            <a:extLst>
              <a:ext uri="{FF2B5EF4-FFF2-40B4-BE49-F238E27FC236}">
                <a16:creationId xmlns:a16="http://schemas.microsoft.com/office/drawing/2014/main" id="{ADC07392-6F78-C8F8-BE61-3444F60FFB80}"/>
              </a:ext>
            </a:extLst>
          </p:cNvPr>
          <p:cNvSpPr>
            <a:spLocks/>
          </p:cNvSpPr>
          <p:nvPr/>
        </p:nvSpPr>
        <p:spPr bwMode="auto">
          <a:xfrm>
            <a:off x="2282527" y="1037882"/>
            <a:ext cx="5029200" cy="533400"/>
          </a:xfrm>
          <a:custGeom>
            <a:avLst/>
            <a:gdLst/>
            <a:ahLst/>
            <a:cxnLst>
              <a:cxn ang="0">
                <a:pos x="2448" y="0"/>
              </a:cxn>
              <a:cxn ang="0">
                <a:pos x="3168" y="336"/>
              </a:cxn>
              <a:cxn ang="0">
                <a:pos x="0" y="96"/>
              </a:cxn>
            </a:cxnLst>
            <a:rect l="0" t="0" r="r" b="b"/>
            <a:pathLst>
              <a:path w="3168" h="336">
                <a:moveTo>
                  <a:pt x="2448" y="0"/>
                </a:moveTo>
                <a:lnTo>
                  <a:pt x="3168" y="336"/>
                </a:lnTo>
                <a:lnTo>
                  <a:pt x="0" y="96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05A6D1D-2E51-A1D5-92DA-A7738F375A99}"/>
              </a:ext>
            </a:extLst>
          </p:cNvPr>
          <p:cNvSpPr/>
          <p:nvPr/>
        </p:nvSpPr>
        <p:spPr bwMode="auto">
          <a:xfrm>
            <a:off x="3392190" y="3339757"/>
            <a:ext cx="3886200" cy="296862"/>
          </a:xfrm>
          <a:custGeom>
            <a:avLst/>
            <a:gdLst>
              <a:gd name="connsiteX0" fmla="*/ 1752600 w 3886200"/>
              <a:gd name="connsiteY0" fmla="*/ 0 h 296333"/>
              <a:gd name="connsiteX1" fmla="*/ 3886200 w 3886200"/>
              <a:gd name="connsiteY1" fmla="*/ 296333 h 296333"/>
              <a:gd name="connsiteX2" fmla="*/ 0 w 3886200"/>
              <a:gd name="connsiteY2" fmla="*/ 76200 h 29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296333">
                <a:moveTo>
                  <a:pt x="1752600" y="0"/>
                </a:moveTo>
                <a:lnTo>
                  <a:pt x="3886200" y="296333"/>
                </a:lnTo>
                <a:lnTo>
                  <a:pt x="0" y="7620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" dist="25400" dir="2700000">
              <a:srgbClr val="FFFFFF"/>
            </a:outerShdw>
          </a:effectLst>
        </p:spPr>
        <p:txBody>
          <a:bodyPr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EF24D6-3C9D-6197-A31F-1CCE1FAE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53" y="192161"/>
            <a:ext cx="8157155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5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870F12-08A9-0D76-7DFE-880CAADFA6BE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0D383-FF86-3BC4-87F0-41C81105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" y="381000"/>
            <a:ext cx="6577584" cy="6096000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34D3D994-7BC0-91D2-F523-01FE5F5FC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0137" y="2108249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3</a:t>
            </a: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8CF3C9C0-3C63-9243-BBE9-A7CB3C5D1F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7032" y="2328911"/>
            <a:ext cx="351310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B1A05E5-D309-73FF-B356-122A8BBE7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7" y="3688455"/>
            <a:ext cx="1820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Prostate gland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B444958F-DB7E-8ACB-68D8-9C85EFF1E6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9851" y="3902767"/>
            <a:ext cx="256848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7D9321CD-A735-C16C-A63A-7EE82FF1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0137" y="2669032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4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9DD7DED3-0A5C-F3ED-B5B8-224F72AD54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0337" y="2889695"/>
            <a:ext cx="2209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2E33F8A2-F4DE-10E3-548C-1F56D5D42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0137" y="3021061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5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B0E80FE-55BF-D2A3-2C63-6D2BC3BD78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9088" y="3221333"/>
            <a:ext cx="2957480" cy="503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FF962682-614C-B363-6E40-9875CF584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0137" y="3264295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6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BE18BCB0-7958-4464-CD8C-BB8B627169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2288" y="3465809"/>
            <a:ext cx="2743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8BA673F0-E706-197A-042E-22CD02C53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8025" y="3556247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7</a:t>
            </a: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84BA376F-FF11-7ED9-DA53-138AD1A590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4825" y="3759447"/>
            <a:ext cx="2743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60760AB0-9E47-63E1-30A3-8A28068B4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912" y="3988096"/>
            <a:ext cx="16080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8</a:t>
            </a:r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F4E7CA82-C5CA-04E9-EF40-B3B503E1C2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3513" y="4175421"/>
            <a:ext cx="272573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1BBD6597-A079-82D6-A96A-FD8F5125D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353" y="4683471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9</a:t>
            </a:r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3AD4BCD1-839D-3D5F-4038-5C84024A00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3353" y="4886671"/>
            <a:ext cx="762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028713A5-E1FE-84AE-2CDE-57D377935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2915" y="5848399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10</a:t>
            </a:r>
          </a:p>
        </p:txBody>
      </p:sp>
      <p:cxnSp>
        <p:nvCxnSpPr>
          <p:cNvPr id="21" name="AutoShape 23">
            <a:extLst>
              <a:ext uri="{FF2B5EF4-FFF2-40B4-BE49-F238E27FC236}">
                <a16:creationId xmlns:a16="http://schemas.microsoft.com/office/drawing/2014/main" id="{EBE6C8FB-D4D1-5F09-641E-1D1E73B7C24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6754715" y="5834111"/>
            <a:ext cx="838200" cy="198438"/>
          </a:xfrm>
          <a:prstGeom prst="bentConnector3">
            <a:avLst>
              <a:gd name="adj1" fmla="val 98671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</p:cxnSp>
      <p:sp>
        <p:nvSpPr>
          <p:cNvPr id="22" name="Text Box 24">
            <a:extLst>
              <a:ext uri="{FF2B5EF4-FFF2-40B4-BE49-F238E27FC236}">
                <a16:creationId xmlns:a16="http://schemas.microsoft.com/office/drawing/2014/main" id="{3AFF98DE-8405-12DE-D087-03E30AE73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122" y="5339910"/>
            <a:ext cx="1447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dirty="0">
                <a:latin typeface="Arial"/>
              </a:rPr>
              <a:t>Urogenital diaphragm</a:t>
            </a:r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262CE5CA-5D33-1CBB-6341-6F18DD5B9D05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4167337" y="4767311"/>
            <a:ext cx="1168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4" name="Text Box 26">
            <a:extLst>
              <a:ext uri="{FF2B5EF4-FFF2-40B4-BE49-F238E27FC236}">
                <a16:creationId xmlns:a16="http://schemas.microsoft.com/office/drawing/2014/main" id="{E6A9CA1D-0A22-8B95-83A3-F0B4E674A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7" y="2959495"/>
            <a:ext cx="1820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</a:t>
            </a:r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697BC660-8FED-FC57-ADC9-F945C1C691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5937" y="3173808"/>
            <a:ext cx="2819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6" name="Text Box 28">
            <a:extLst>
              <a:ext uri="{FF2B5EF4-FFF2-40B4-BE49-F238E27FC236}">
                <a16:creationId xmlns:a16="http://schemas.microsoft.com/office/drawing/2014/main" id="{462E4705-BB19-32A3-CF2C-7A8EAB311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537" y="4507159"/>
            <a:ext cx="1820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2</a:t>
            </a:r>
          </a:p>
        </p:txBody>
      </p:sp>
      <p:sp>
        <p:nvSpPr>
          <p:cNvPr id="27" name="Freeform 30">
            <a:extLst>
              <a:ext uri="{FF2B5EF4-FFF2-40B4-BE49-F238E27FC236}">
                <a16:creationId xmlns:a16="http://schemas.microsoft.com/office/drawing/2014/main" id="{44D8D60B-0ED2-8934-74FC-D7958B5B6319}"/>
              </a:ext>
            </a:extLst>
          </p:cNvPr>
          <p:cNvSpPr>
            <a:spLocks/>
          </p:cNvSpPr>
          <p:nvPr/>
        </p:nvSpPr>
        <p:spPr bwMode="auto">
          <a:xfrm>
            <a:off x="619275" y="4430959"/>
            <a:ext cx="3253664" cy="30480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1968" y="192"/>
              </a:cxn>
              <a:cxn ang="0">
                <a:pos x="2064" y="0"/>
              </a:cxn>
            </a:cxnLst>
            <a:rect l="0" t="0" r="r" b="b"/>
            <a:pathLst>
              <a:path w="2064" h="192">
                <a:moveTo>
                  <a:pt x="0" y="192"/>
                </a:moveTo>
                <a:lnTo>
                  <a:pt x="1968" y="192"/>
                </a:lnTo>
                <a:lnTo>
                  <a:pt x="2064" y="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8" name="Text Box 31">
            <a:extLst>
              <a:ext uri="{FF2B5EF4-FFF2-40B4-BE49-F238E27FC236}">
                <a16:creationId xmlns:a16="http://schemas.microsoft.com/office/drawing/2014/main" id="{879C07A6-AB1A-E082-B923-68EA24568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401" y="6172249"/>
            <a:ext cx="4987199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dirty="0">
                <a:latin typeface="Arial"/>
              </a:rPr>
              <a:t>(a)  Sagittal section through male pelvis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CE45432-6C1C-92B6-2BD6-BE9C3E12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38" y="173454"/>
            <a:ext cx="8913124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2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B641D46-CB62-8B6B-1A08-7A20E75C9323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45A85-432E-548D-7A00-63B400051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381000"/>
            <a:ext cx="7071360" cy="6096000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112DE64B-8120-14DB-AE32-06722130E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342004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13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6337C6C1-01AB-94F8-02A1-165322CE62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73663" y="2527742"/>
            <a:ext cx="2590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2B15620-20F7-2FBE-B1C1-EE3D49410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3839070"/>
            <a:ext cx="1820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11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0BC85ACE-50E4-0855-99BA-0ED57272FD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43000" y="4045445"/>
            <a:ext cx="276066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6E45075-1413-A225-44B4-3513D66B6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85329"/>
            <a:ext cx="472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dirty="0">
                <a:latin typeface="Arial"/>
              </a:rPr>
              <a:t>(b)  Sagittal section through female pelvis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D8740CC-716E-3C16-92E1-02F1B6E47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350067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14</a:t>
            </a: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126FD14E-5F20-261C-8355-D16282B6AE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9089" y="3578667"/>
            <a:ext cx="249537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D7FBF4F2-F6C4-A375-B94C-C8803B161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661068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15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EE973645-0FD5-FE98-7779-2811A48C5E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5063" y="3915068"/>
            <a:ext cx="2819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C597DAEA-6124-1AFD-D7D6-23B638FCD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997371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16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B8049990-C565-90BD-9EE4-5240F21417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1263" y="4216446"/>
            <a:ext cx="2743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A476E12E-8017-1E9B-2587-00EFFF357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938" y="4284659"/>
            <a:ext cx="13520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Urogenital diaphragm</a:t>
            </a: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726BAED7-F141-63BF-7EBC-2CAE7D111C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925" y="4503734"/>
            <a:ext cx="2463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8BF95857-6BD0-BC09-BABD-F4F7BB4A7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4463" y="5116954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17</a:t>
            </a: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5DCDA5D1-49E4-10E5-D8F0-236DE03B9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472554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18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78F0DEF2-50C0-C27D-08D4-A441FD744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5086099"/>
            <a:ext cx="1820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12</a:t>
            </a:r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3226FC80-F100-1E02-6BCA-DDC168F5E271}"/>
              </a:ext>
            </a:extLst>
          </p:cNvPr>
          <p:cNvSpPr>
            <a:spLocks/>
          </p:cNvSpPr>
          <p:nvPr/>
        </p:nvSpPr>
        <p:spPr bwMode="auto">
          <a:xfrm>
            <a:off x="1143001" y="4822574"/>
            <a:ext cx="2674724" cy="474662"/>
          </a:xfrm>
          <a:custGeom>
            <a:avLst/>
            <a:gdLst/>
            <a:ahLst/>
            <a:cxnLst>
              <a:cxn ang="0">
                <a:pos x="1680" y="0"/>
              </a:cxn>
              <a:cxn ang="0">
                <a:pos x="864" y="288"/>
              </a:cxn>
              <a:cxn ang="0">
                <a:pos x="0" y="288"/>
              </a:cxn>
            </a:cxnLst>
            <a:rect l="0" t="0" r="r" b="b"/>
            <a:pathLst>
              <a:path w="1680" h="288">
                <a:moveTo>
                  <a:pt x="1680" y="0"/>
                </a:moveTo>
                <a:lnTo>
                  <a:pt x="864" y="288"/>
                </a:lnTo>
                <a:lnTo>
                  <a:pt x="0" y="288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2" name="Freeform 26">
            <a:extLst>
              <a:ext uri="{FF2B5EF4-FFF2-40B4-BE49-F238E27FC236}">
                <a16:creationId xmlns:a16="http://schemas.microsoft.com/office/drawing/2014/main" id="{833DE328-7DBB-CFD4-4C3D-3F22FC4EBC56}"/>
              </a:ext>
            </a:extLst>
          </p:cNvPr>
          <p:cNvSpPr>
            <a:spLocks/>
          </p:cNvSpPr>
          <p:nvPr/>
        </p:nvSpPr>
        <p:spPr bwMode="auto">
          <a:xfrm>
            <a:off x="4787930" y="4635942"/>
            <a:ext cx="298447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6" y="672"/>
              </a:cxn>
              <a:cxn ang="0">
                <a:pos x="1872" y="672"/>
              </a:cxn>
            </a:cxnLst>
            <a:rect l="0" t="0" r="r" b="b"/>
            <a:pathLst>
              <a:path w="1872" h="672">
                <a:moveTo>
                  <a:pt x="0" y="0"/>
                </a:moveTo>
                <a:lnTo>
                  <a:pt x="336" y="672"/>
                </a:lnTo>
                <a:lnTo>
                  <a:pt x="1872" y="672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8517DC0A-20F0-1D2A-D024-D6C08464919C}"/>
              </a:ext>
            </a:extLst>
          </p:cNvPr>
          <p:cNvSpPr>
            <a:spLocks/>
          </p:cNvSpPr>
          <p:nvPr/>
        </p:nvSpPr>
        <p:spPr bwMode="auto">
          <a:xfrm>
            <a:off x="5395295" y="4796164"/>
            <a:ext cx="2377105" cy="5684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8" y="432"/>
              </a:cxn>
              <a:cxn ang="0">
                <a:pos x="1536" y="432"/>
              </a:cxn>
            </a:cxnLst>
            <a:rect l="0" t="0" r="r" b="b"/>
            <a:pathLst>
              <a:path w="1536" h="432">
                <a:moveTo>
                  <a:pt x="0" y="0"/>
                </a:moveTo>
                <a:lnTo>
                  <a:pt x="288" y="432"/>
                </a:lnTo>
                <a:lnTo>
                  <a:pt x="1536" y="432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25D69A-9C5F-7F9A-50EC-79000728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295" y="277877"/>
            <a:ext cx="8461981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5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A9DCBA-8099-12CE-7859-A51C56F63A81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0C9C4-D217-7D27-F987-99A86811A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79" y="381000"/>
            <a:ext cx="4815840" cy="6096000"/>
          </a:xfrm>
          <a:prstGeom prst="rect">
            <a:avLst/>
          </a:prstGeom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B0813F13-AB7F-75F0-4167-111D5F1A3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275" y="6093480"/>
            <a:ext cx="39439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dirty="0">
                <a:latin typeface="Arial"/>
              </a:rPr>
              <a:t>(a) Renal tubule of cortical nephron</a:t>
            </a:r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0CC1D0DF-2ADD-424C-CCAD-5B679A047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136" y="1812073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5</a:t>
            </a:r>
          </a:p>
        </p:txBody>
      </p:sp>
      <p:sp>
        <p:nvSpPr>
          <p:cNvPr id="6" name="Line 15">
            <a:extLst>
              <a:ext uri="{FF2B5EF4-FFF2-40B4-BE49-F238E27FC236}">
                <a16:creationId xmlns:a16="http://schemas.microsoft.com/office/drawing/2014/main" id="{B0CB8679-0707-EBBD-6A2C-9660F58B5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8398" y="1489811"/>
            <a:ext cx="152400" cy="381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7" name="Line 17">
            <a:extLst>
              <a:ext uri="{FF2B5EF4-FFF2-40B4-BE49-F238E27FC236}">
                <a16:creationId xmlns:a16="http://schemas.microsoft.com/office/drawing/2014/main" id="{C85DEF4B-12EB-EE90-D90D-0CD79D91E6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7438" y="2873616"/>
            <a:ext cx="312738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8" name="Line 19">
            <a:extLst>
              <a:ext uri="{FF2B5EF4-FFF2-40B4-BE49-F238E27FC236}">
                <a16:creationId xmlns:a16="http://schemas.microsoft.com/office/drawing/2014/main" id="{6D611314-08BC-43C8-09D0-40C999D970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5301" y="5022200"/>
            <a:ext cx="92233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CC51D6BE-D061-32FD-6B3C-B4D9FFEC8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182" y="3186353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4</a:t>
            </a:r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327A8DE3-B4A7-AFC4-4DBD-90129A7D69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7919" y="3389603"/>
            <a:ext cx="74328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1" name="Text Box 22">
            <a:extLst>
              <a:ext uri="{FF2B5EF4-FFF2-40B4-BE49-F238E27FC236}">
                <a16:creationId xmlns:a16="http://schemas.microsoft.com/office/drawing/2014/main" id="{F40C0C3D-30B8-710F-EE6D-26DDFAC05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182" y="1657043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3</a:t>
            </a:r>
          </a:p>
        </p:txBody>
      </p:sp>
      <p:sp>
        <p:nvSpPr>
          <p:cNvPr id="12" name="Line 23">
            <a:extLst>
              <a:ext uri="{FF2B5EF4-FFF2-40B4-BE49-F238E27FC236}">
                <a16:creationId xmlns:a16="http://schemas.microsoft.com/office/drawing/2014/main" id="{8085DEF8-CC9F-7CFE-4242-7F5CC2AC09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7919" y="1868131"/>
            <a:ext cx="101147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3" name="Text Box 24">
            <a:extLst>
              <a:ext uri="{FF2B5EF4-FFF2-40B4-BE49-F238E27FC236}">
                <a16:creationId xmlns:a16="http://schemas.microsoft.com/office/drawing/2014/main" id="{C377C323-DC89-F83B-7300-2F661052D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182" y="864482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2</a:t>
            </a:r>
          </a:p>
        </p:txBody>
      </p:sp>
      <p:sp>
        <p:nvSpPr>
          <p:cNvPr id="14" name="Line 25">
            <a:extLst>
              <a:ext uri="{FF2B5EF4-FFF2-40B4-BE49-F238E27FC236}">
                <a16:creationId xmlns:a16="http://schemas.microsoft.com/office/drawing/2014/main" id="{ADE6F225-6CF0-6389-7BB1-B19F4E6B7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6182" y="1085145"/>
            <a:ext cx="24447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5" name="Text Box 26">
            <a:extLst>
              <a:ext uri="{FF2B5EF4-FFF2-40B4-BE49-F238E27FC236}">
                <a16:creationId xmlns:a16="http://schemas.microsoft.com/office/drawing/2014/main" id="{6E9064E3-1DD6-917E-4203-F78E3321B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3723" y="245261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1</a:t>
            </a:r>
          </a:p>
        </p:txBody>
      </p:sp>
      <p:sp>
        <p:nvSpPr>
          <p:cNvPr id="16" name="Line 27">
            <a:extLst>
              <a:ext uri="{FF2B5EF4-FFF2-40B4-BE49-F238E27FC236}">
                <a16:creationId xmlns:a16="http://schemas.microsoft.com/office/drawing/2014/main" id="{219A2419-AE35-F060-0823-4166ABA0F3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8986" y="592924"/>
            <a:ext cx="152400" cy="533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F5D6D7FB-AEE1-B498-B5BD-701330CE5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479" y="2678256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6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B0B023DB-1F41-639B-B44D-C9A50D7B5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479" y="4842670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>
                <a:latin typeface="Arial"/>
              </a:rPr>
              <a:t>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44BC5C-EF62-81E9-2A37-D04921FC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40" y="127499"/>
            <a:ext cx="6913463" cy="66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5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943C8A-25CE-C9CF-41D3-1330689EB2AB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B383F-FB3F-D4D1-31B9-D72DF5F4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7" y="381000"/>
            <a:ext cx="343814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521A61C-3487-F332-D485-5B1A64058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246" y="2670440"/>
            <a:ext cx="1443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D710DE-F31D-E0B8-10FF-53446AA6A9BE}"/>
              </a:ext>
            </a:extLst>
          </p:cNvPr>
          <p:cNvCxnSpPr/>
          <p:nvPr/>
        </p:nvCxnSpPr>
        <p:spPr bwMode="auto">
          <a:xfrm flipV="1">
            <a:off x="3867930" y="2932379"/>
            <a:ext cx="2117678" cy="118509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6" name="TextBox 8">
            <a:extLst>
              <a:ext uri="{FF2B5EF4-FFF2-40B4-BE49-F238E27FC236}">
                <a16:creationId xmlns:a16="http://schemas.microsoft.com/office/drawing/2014/main" id="{E657C433-9C9F-4908-3F88-7CD96E507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246" y="3320506"/>
            <a:ext cx="1443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2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AFC6477-0A9A-56A6-4282-4ADAA5FDA01B}"/>
              </a:ext>
            </a:extLst>
          </p:cNvPr>
          <p:cNvSpPr/>
          <p:nvPr/>
        </p:nvSpPr>
        <p:spPr bwMode="auto">
          <a:xfrm>
            <a:off x="4737805" y="3541170"/>
            <a:ext cx="1304721" cy="515938"/>
          </a:xfrm>
          <a:custGeom>
            <a:avLst/>
            <a:gdLst>
              <a:gd name="connsiteX0" fmla="*/ 0 w 1337734"/>
              <a:gd name="connsiteY0" fmla="*/ 237067 h 516467"/>
              <a:gd name="connsiteX1" fmla="*/ 0 w 1337734"/>
              <a:gd name="connsiteY1" fmla="*/ 237067 h 516467"/>
              <a:gd name="connsiteX2" fmla="*/ 1337734 w 1337734"/>
              <a:gd name="connsiteY2" fmla="*/ 0 h 516467"/>
              <a:gd name="connsiteX3" fmla="*/ 381000 w 1337734"/>
              <a:gd name="connsiteY3" fmla="*/ 516467 h 51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734" h="516467">
                <a:moveTo>
                  <a:pt x="0" y="237067"/>
                </a:moveTo>
                <a:lnTo>
                  <a:pt x="0" y="237067"/>
                </a:lnTo>
                <a:lnTo>
                  <a:pt x="1337734" y="0"/>
                </a:lnTo>
                <a:lnTo>
                  <a:pt x="381000" y="51646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53D71ABE-6068-858C-C8D1-20A08BBBC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246" y="4065295"/>
            <a:ext cx="1443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06AD0-AC31-9A9D-9C53-45A39C36C938}"/>
              </a:ext>
            </a:extLst>
          </p:cNvPr>
          <p:cNvCxnSpPr/>
          <p:nvPr/>
        </p:nvCxnSpPr>
        <p:spPr bwMode="auto">
          <a:xfrm>
            <a:off x="4322456" y="4292669"/>
            <a:ext cx="166315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0" name="TextBox 16">
            <a:extLst>
              <a:ext uri="{FF2B5EF4-FFF2-40B4-BE49-F238E27FC236}">
                <a16:creationId xmlns:a16="http://schemas.microsoft.com/office/drawing/2014/main" id="{9C2B8A1A-DAA7-E172-1F1E-D5C08954C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246" y="4353968"/>
            <a:ext cx="1443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ED5FFC-74A9-7777-CA31-44DC765661BB}"/>
              </a:ext>
            </a:extLst>
          </p:cNvPr>
          <p:cNvCxnSpPr/>
          <p:nvPr/>
        </p:nvCxnSpPr>
        <p:spPr bwMode="auto">
          <a:xfrm flipV="1">
            <a:off x="4121930" y="4561011"/>
            <a:ext cx="1863678" cy="1098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274F3FEA-D1A5-0914-0190-A184264FB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246" y="4621336"/>
            <a:ext cx="1443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B88CF9-3CD8-0AFB-FCD3-7C65A8C54F58}"/>
              </a:ext>
            </a:extLst>
          </p:cNvPr>
          <p:cNvCxnSpPr/>
          <p:nvPr/>
        </p:nvCxnSpPr>
        <p:spPr bwMode="auto">
          <a:xfrm>
            <a:off x="5387474" y="4810555"/>
            <a:ext cx="598134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4" name="TextBox 20">
            <a:extLst>
              <a:ext uri="{FF2B5EF4-FFF2-40B4-BE49-F238E27FC236}">
                <a16:creationId xmlns:a16="http://schemas.microsoft.com/office/drawing/2014/main" id="{3E8EE989-91D1-174E-8E9D-DEABF008E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246" y="5174344"/>
            <a:ext cx="1443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6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B3637982-D70F-3274-2E84-4B32A10D8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246" y="5415424"/>
            <a:ext cx="1443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7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C0884C-22E5-4BB8-E3FA-AF81CCA8C8B7}"/>
              </a:ext>
            </a:extLst>
          </p:cNvPr>
          <p:cNvCxnSpPr/>
          <p:nvPr/>
        </p:nvCxnSpPr>
        <p:spPr bwMode="auto">
          <a:xfrm flipV="1">
            <a:off x="4705684" y="5598599"/>
            <a:ext cx="1302204" cy="1168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grpSp>
        <p:nvGrpSpPr>
          <p:cNvPr id="17" name="Group 18">
            <a:extLst>
              <a:ext uri="{FF2B5EF4-FFF2-40B4-BE49-F238E27FC236}">
                <a16:creationId xmlns:a16="http://schemas.microsoft.com/office/drawing/2014/main" id="{695A7BEF-DDF1-5F82-EDD7-FADAEF369E37}"/>
              </a:ext>
            </a:extLst>
          </p:cNvPr>
          <p:cNvGrpSpPr/>
          <p:nvPr/>
        </p:nvGrpSpPr>
        <p:grpSpPr>
          <a:xfrm>
            <a:off x="5170202" y="5164073"/>
            <a:ext cx="841131" cy="384842"/>
            <a:chOff x="5273187" y="5313029"/>
            <a:chExt cx="841131" cy="384842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07C3B91-76A5-23B1-5FAD-08DCBC85DA29}"/>
                </a:ext>
              </a:extLst>
            </p:cNvPr>
            <p:cNvCxnSpPr>
              <a:stCxn id="19" idx="2"/>
            </p:cNvCxnSpPr>
            <p:nvPr/>
          </p:nvCxnSpPr>
          <p:spPr bwMode="auto">
            <a:xfrm>
              <a:off x="5390595" y="5530411"/>
              <a:ext cx="723723" cy="6019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Right Bracket 18">
              <a:extLst>
                <a:ext uri="{FF2B5EF4-FFF2-40B4-BE49-F238E27FC236}">
                  <a16:creationId xmlns:a16="http://schemas.microsoft.com/office/drawing/2014/main" id="{7619B7C6-FB20-4E2F-A4E0-E9F592C4EFC6}"/>
                </a:ext>
              </a:extLst>
            </p:cNvPr>
            <p:cNvSpPr/>
            <p:nvPr/>
          </p:nvSpPr>
          <p:spPr bwMode="auto">
            <a:xfrm rot="1440295">
              <a:off x="5273187" y="5313029"/>
              <a:ext cx="122715" cy="384842"/>
            </a:xfrm>
            <a:prstGeom prst="rightBracke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TextBox 22">
            <a:extLst>
              <a:ext uri="{FF2B5EF4-FFF2-40B4-BE49-F238E27FC236}">
                <a16:creationId xmlns:a16="http://schemas.microsoft.com/office/drawing/2014/main" id="{C1452573-8870-57E5-39C2-DE3A27AF6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8141" y="6136867"/>
            <a:ext cx="1443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(b)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37EC609-504D-2DD5-D6EF-64A244583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02" y="173454"/>
            <a:ext cx="6328196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6B1581-F642-5734-001D-2A641103D48F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AE295-65AD-D7F2-D869-7DFDF1C9C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35" y="381000"/>
            <a:ext cx="3310128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55ACB5F-50D4-45A3-032C-4ED918388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1771" y="719138"/>
            <a:ext cx="1444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BA7CD1-DDF4-4163-9F2A-4602074CE17F}"/>
              </a:ext>
            </a:extLst>
          </p:cNvPr>
          <p:cNvCxnSpPr/>
          <p:nvPr/>
        </p:nvCxnSpPr>
        <p:spPr bwMode="auto">
          <a:xfrm>
            <a:off x="4728396" y="930275"/>
            <a:ext cx="16002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65677D89-B150-431E-1989-00DF6062F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13" y="2675443"/>
            <a:ext cx="1444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800" dirty="0">
                <a:latin typeface="Arial"/>
              </a:rPr>
              <a:t>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CC4C72-42EC-9C6C-21F5-AE1CF81CF88C}"/>
              </a:ext>
            </a:extLst>
          </p:cNvPr>
          <p:cNvCxnSpPr/>
          <p:nvPr/>
        </p:nvCxnSpPr>
        <p:spPr bwMode="auto">
          <a:xfrm>
            <a:off x="1938751" y="2874555"/>
            <a:ext cx="1998662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6377EA00-464F-BE59-62A1-34774687D7E5}"/>
              </a:ext>
            </a:extLst>
          </p:cNvPr>
          <p:cNvSpPr/>
          <p:nvPr/>
        </p:nvSpPr>
        <p:spPr bwMode="auto">
          <a:xfrm>
            <a:off x="3931471" y="812800"/>
            <a:ext cx="787400" cy="236538"/>
          </a:xfrm>
          <a:prstGeom prst="arc">
            <a:avLst>
              <a:gd name="adj1" fmla="val 20853968"/>
              <a:gd name="adj2" fmla="val 11681786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BBB9DF5-31E0-2FC1-3099-7F632F4C0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1771" y="1963738"/>
            <a:ext cx="1444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Arial"/>
              </a:rPr>
              <a:t>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2D97BD-48C2-C7DF-7EE7-68D48F2F79A2}"/>
              </a:ext>
            </a:extLst>
          </p:cNvPr>
          <p:cNvCxnSpPr/>
          <p:nvPr/>
        </p:nvCxnSpPr>
        <p:spPr bwMode="auto">
          <a:xfrm flipV="1">
            <a:off x="4617271" y="2176463"/>
            <a:ext cx="1711325" cy="16827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1142AE12-46FF-9D41-D62C-DE11E32B4AE0}"/>
              </a:ext>
            </a:extLst>
          </p:cNvPr>
          <p:cNvSpPr/>
          <p:nvPr/>
        </p:nvSpPr>
        <p:spPr bwMode="auto">
          <a:xfrm>
            <a:off x="4406133" y="2100263"/>
            <a:ext cx="1897063" cy="441325"/>
          </a:xfrm>
          <a:custGeom>
            <a:avLst/>
            <a:gdLst>
              <a:gd name="connsiteX0" fmla="*/ 0 w 1896533"/>
              <a:gd name="connsiteY0" fmla="*/ 0 h 441701"/>
              <a:gd name="connsiteX1" fmla="*/ 1896533 w 1896533"/>
              <a:gd name="connsiteY1" fmla="*/ 76200 h 441701"/>
              <a:gd name="connsiteX2" fmla="*/ 355600 w 1896533"/>
              <a:gd name="connsiteY2" fmla="*/ 440267 h 441701"/>
              <a:gd name="connsiteX3" fmla="*/ 372533 w 1896533"/>
              <a:gd name="connsiteY3" fmla="*/ 431800 h 44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6533" h="441701">
                <a:moveTo>
                  <a:pt x="0" y="0"/>
                </a:moveTo>
                <a:lnTo>
                  <a:pt x="1896533" y="76200"/>
                </a:lnTo>
                <a:lnTo>
                  <a:pt x="355600" y="440267"/>
                </a:lnTo>
                <a:cubicBezTo>
                  <a:pt x="349454" y="441701"/>
                  <a:pt x="366889" y="434622"/>
                  <a:pt x="372533" y="431800"/>
                </a:cubicBez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5AB1D1FA-1D71-4AB8-FC2A-B3E72480E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13" y="4206018"/>
            <a:ext cx="1444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800" dirty="0">
                <a:latin typeface="Arial"/>
              </a:rPr>
              <a:t>2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5E42115-696D-0D1E-094E-447FE0FA60DA}"/>
              </a:ext>
            </a:extLst>
          </p:cNvPr>
          <p:cNvSpPr/>
          <p:nvPr/>
        </p:nvSpPr>
        <p:spPr bwMode="auto">
          <a:xfrm>
            <a:off x="1938751" y="3019018"/>
            <a:ext cx="2590800" cy="2886530"/>
          </a:xfrm>
          <a:custGeom>
            <a:avLst/>
            <a:gdLst>
              <a:gd name="connsiteX0" fmla="*/ 2590800 w 2590800"/>
              <a:gd name="connsiteY0" fmla="*/ 0 h 2878666"/>
              <a:gd name="connsiteX1" fmla="*/ 2590800 w 2590800"/>
              <a:gd name="connsiteY1" fmla="*/ 0 h 2878666"/>
              <a:gd name="connsiteX2" fmla="*/ 0 w 2590800"/>
              <a:gd name="connsiteY2" fmla="*/ 0 h 2878666"/>
              <a:gd name="connsiteX3" fmla="*/ 8466 w 2590800"/>
              <a:gd name="connsiteY3" fmla="*/ 2878666 h 2878666"/>
              <a:gd name="connsiteX4" fmla="*/ 2345266 w 2590800"/>
              <a:gd name="connsiteY4" fmla="*/ 2870200 h 2878666"/>
              <a:gd name="connsiteX5" fmla="*/ 2345266 w 2590800"/>
              <a:gd name="connsiteY5" fmla="*/ 2870200 h 287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0800" h="2878666">
                <a:moveTo>
                  <a:pt x="2590800" y="0"/>
                </a:moveTo>
                <a:lnTo>
                  <a:pt x="2590800" y="0"/>
                </a:lnTo>
                <a:lnTo>
                  <a:pt x="0" y="0"/>
                </a:lnTo>
                <a:lnTo>
                  <a:pt x="8466" y="2878666"/>
                </a:lnTo>
                <a:lnTo>
                  <a:pt x="2345266" y="2870200"/>
                </a:lnTo>
                <a:lnTo>
                  <a:pt x="2345266" y="287020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/>
          <a:lstStyle/>
          <a:p>
            <a:pPr>
              <a:defRPr/>
            </a:pPr>
            <a:endParaRPr lang="en-US" dirty="0">
              <a:latin typeface="Arial"/>
              <a:ea typeface="+mn-ea"/>
              <a:cs typeface="+mn-cs"/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74F3FF47-65B2-259F-A1C5-17EE15D16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469" y="6125992"/>
            <a:ext cx="4691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Arial"/>
              </a:rPr>
              <a:t>(b) The epididymis and </a:t>
            </a:r>
            <a:r>
              <a:rPr lang="en-US" sz="1800" dirty="0" err="1">
                <a:latin typeface="Arial"/>
              </a:rPr>
              <a:t>ductus</a:t>
            </a:r>
            <a:r>
              <a:rPr lang="en-US" sz="1800" dirty="0">
                <a:latin typeface="Arial"/>
              </a:rPr>
              <a:t> deferens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88A7C5-C2A8-72CA-AB1B-0A8B9D62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815" y="-34092"/>
            <a:ext cx="7309738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5EA4A-BF8E-5011-E7B8-1A4DB0ACB98D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60423-5E19-CB82-C366-2A7007DC3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381000"/>
            <a:ext cx="662025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06B4D68-12AB-32B2-06E9-689E52289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493" y="3291340"/>
            <a:ext cx="13255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8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E9BDE3-71CA-5E01-B355-EE27CE8B823A}"/>
              </a:ext>
            </a:extLst>
          </p:cNvPr>
          <p:cNvCxnSpPr/>
          <p:nvPr/>
        </p:nvCxnSpPr>
        <p:spPr bwMode="auto">
          <a:xfrm>
            <a:off x="6092781" y="3480253"/>
            <a:ext cx="1641475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D3E2C0CD-7FF7-2D7C-9D88-72F73B212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06" y="3537403"/>
            <a:ext cx="10382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DDE43C-DDCF-B41F-81A2-965174D076FF}"/>
              </a:ext>
            </a:extLst>
          </p:cNvPr>
          <p:cNvCxnSpPr/>
          <p:nvPr/>
        </p:nvCxnSpPr>
        <p:spPr bwMode="auto">
          <a:xfrm>
            <a:off x="911181" y="3748540"/>
            <a:ext cx="3059770" cy="6152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A835846D-4873-B6CA-FE76-244893FDB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493" y="3915045"/>
            <a:ext cx="1325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D1BF29-FB13-3534-071D-F21AFE87E06F}"/>
              </a:ext>
            </a:extLst>
          </p:cNvPr>
          <p:cNvCxnSpPr/>
          <p:nvPr/>
        </p:nvCxnSpPr>
        <p:spPr bwMode="auto">
          <a:xfrm>
            <a:off x="4584656" y="4107133"/>
            <a:ext cx="3149600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0" name="TextBox 12">
            <a:extLst>
              <a:ext uri="{FF2B5EF4-FFF2-40B4-BE49-F238E27FC236}">
                <a16:creationId xmlns:a16="http://schemas.microsoft.com/office/drawing/2014/main" id="{4AC14EEE-9F60-6948-C47A-4BD7996F3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493" y="4956640"/>
            <a:ext cx="13255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EDA541-9826-B1C5-02F6-16B97B73CB94}"/>
              </a:ext>
            </a:extLst>
          </p:cNvPr>
          <p:cNvCxnSpPr/>
          <p:nvPr/>
        </p:nvCxnSpPr>
        <p:spPr bwMode="auto">
          <a:xfrm>
            <a:off x="6731566" y="5144963"/>
            <a:ext cx="100269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6AE02005-DAA0-0619-EDF5-CB0D6A696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493" y="5248643"/>
            <a:ext cx="13255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11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84DE33-9727-CA1A-8419-868F5B3A0426}"/>
              </a:ext>
            </a:extLst>
          </p:cNvPr>
          <p:cNvCxnSpPr/>
          <p:nvPr/>
        </p:nvCxnSpPr>
        <p:spPr bwMode="auto">
          <a:xfrm>
            <a:off x="7142118" y="5443905"/>
            <a:ext cx="592138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4" name="TextBox 18">
            <a:extLst>
              <a:ext uri="{FF2B5EF4-FFF2-40B4-BE49-F238E27FC236}">
                <a16:creationId xmlns:a16="http://schemas.microsoft.com/office/drawing/2014/main" id="{FC326CD8-91D6-BE05-FB19-57FF96543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49" y="6381317"/>
            <a:ext cx="1325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12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123966-3FE7-959D-149E-C76A430B4B2B}"/>
              </a:ext>
            </a:extLst>
          </p:cNvPr>
          <p:cNvCxnSpPr/>
          <p:nvPr/>
        </p:nvCxnSpPr>
        <p:spPr bwMode="auto">
          <a:xfrm>
            <a:off x="6667252" y="6334295"/>
            <a:ext cx="98384" cy="13885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6" name="TextBox 23">
            <a:extLst>
              <a:ext uri="{FF2B5EF4-FFF2-40B4-BE49-F238E27FC236}">
                <a16:creationId xmlns:a16="http://schemas.microsoft.com/office/drawing/2014/main" id="{F776E11C-1191-1C62-45D5-861EE11DF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8018" y="5442403"/>
            <a:ext cx="13255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4AF34F-5119-B436-067B-91EA1C138C0C}"/>
              </a:ext>
            </a:extLst>
          </p:cNvPr>
          <p:cNvCxnSpPr/>
          <p:nvPr/>
        </p:nvCxnSpPr>
        <p:spPr bwMode="auto">
          <a:xfrm>
            <a:off x="5067256" y="5618615"/>
            <a:ext cx="8128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18" name="TextBox 26">
            <a:extLst>
              <a:ext uri="{FF2B5EF4-FFF2-40B4-BE49-F238E27FC236}">
                <a16:creationId xmlns:a16="http://schemas.microsoft.com/office/drawing/2014/main" id="{60009FD0-7BDC-A22C-68B1-F13E7AA6B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8018" y="6008283"/>
            <a:ext cx="13255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7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80F70A-A0DD-9791-6347-DD61E056B080}"/>
              </a:ext>
            </a:extLst>
          </p:cNvPr>
          <p:cNvCxnSpPr/>
          <p:nvPr/>
        </p:nvCxnSpPr>
        <p:spPr bwMode="auto">
          <a:xfrm>
            <a:off x="5119643" y="6183315"/>
            <a:ext cx="4572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0" name="TextBox 32">
            <a:extLst>
              <a:ext uri="{FF2B5EF4-FFF2-40B4-BE49-F238E27FC236}">
                <a16:creationId xmlns:a16="http://schemas.microsoft.com/office/drawing/2014/main" id="{7818885C-FDB1-1453-576E-5CA651381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06" y="3855063"/>
            <a:ext cx="1038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522D7B-001C-8894-66E4-61FC4E95C1F1}"/>
              </a:ext>
            </a:extLst>
          </p:cNvPr>
          <p:cNvCxnSpPr/>
          <p:nvPr/>
        </p:nvCxnSpPr>
        <p:spPr bwMode="auto">
          <a:xfrm>
            <a:off x="911181" y="4040801"/>
            <a:ext cx="3360737" cy="349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2" name="TextBox 34">
            <a:extLst>
              <a:ext uri="{FF2B5EF4-FFF2-40B4-BE49-F238E27FC236}">
                <a16:creationId xmlns:a16="http://schemas.microsoft.com/office/drawing/2014/main" id="{D7639270-925E-0347-17E5-90C8DAD57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06" y="4085732"/>
            <a:ext cx="10382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3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485CBA-D769-C706-3558-756B74B06107}"/>
              </a:ext>
            </a:extLst>
          </p:cNvPr>
          <p:cNvCxnSpPr/>
          <p:nvPr/>
        </p:nvCxnSpPr>
        <p:spPr bwMode="auto">
          <a:xfrm>
            <a:off x="911181" y="4271470"/>
            <a:ext cx="3444875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4" name="TextBox 36">
            <a:extLst>
              <a:ext uri="{FF2B5EF4-FFF2-40B4-BE49-F238E27FC236}">
                <a16:creationId xmlns:a16="http://schemas.microsoft.com/office/drawing/2014/main" id="{61F46BD9-001A-587B-51B4-D22895A10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06" y="4385306"/>
            <a:ext cx="10382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BBFFF1-73F9-B0D1-5CFE-D59150B8803F}"/>
              </a:ext>
            </a:extLst>
          </p:cNvPr>
          <p:cNvCxnSpPr/>
          <p:nvPr/>
        </p:nvCxnSpPr>
        <p:spPr bwMode="auto">
          <a:xfrm flipV="1">
            <a:off x="893718" y="4481887"/>
            <a:ext cx="3703014" cy="8915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sp>
        <p:nvSpPr>
          <p:cNvPr id="26" name="TextBox 38">
            <a:extLst>
              <a:ext uri="{FF2B5EF4-FFF2-40B4-BE49-F238E27FC236}">
                <a16:creationId xmlns:a16="http://schemas.microsoft.com/office/drawing/2014/main" id="{B7F3E622-BC77-9610-664B-9D600EBC0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06" y="5030134"/>
            <a:ext cx="10382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/>
              </a:rPr>
              <a:t>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FA79F4-D537-05BF-1A12-2573E2C41A35}"/>
              </a:ext>
            </a:extLst>
          </p:cNvPr>
          <p:cNvCxnSpPr/>
          <p:nvPr/>
        </p:nvCxnSpPr>
        <p:spPr bwMode="auto">
          <a:xfrm>
            <a:off x="911181" y="5211270"/>
            <a:ext cx="488649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307CE0B-3D6D-2A60-F2E1-63BB912B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45" y="-574065"/>
            <a:ext cx="8468078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94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646</Words>
  <Application>Microsoft Office PowerPoint</Application>
  <PresentationFormat>Widescreen</PresentationFormat>
  <Paragraphs>259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Talbott, Heather</dc:creator>
  <cp:lastModifiedBy>Talbott, Heather</cp:lastModifiedBy>
  <cp:revision>1</cp:revision>
  <dcterms:created xsi:type="dcterms:W3CDTF">2023-12-04T06:15:11Z</dcterms:created>
  <dcterms:modified xsi:type="dcterms:W3CDTF">2023-12-05T05:54:10Z</dcterms:modified>
</cp:coreProperties>
</file>